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63"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Lst>
  <p:sldSz cy="5143500" cx="9144000"/>
  <p:notesSz cx="6858000" cy="9144000"/>
  <p:embeddedFontLst>
    <p:embeddedFont>
      <p:font typeface="Raleway"/>
      <p:regular r:id="rId44"/>
      <p:bold r:id="rId45"/>
      <p:italic r:id="rId46"/>
      <p:boldItalic r:id="rId47"/>
    </p:embeddedFont>
    <p:embeddedFont>
      <p:font typeface="Lato"/>
      <p:regular r:id="rId48"/>
      <p:bold r:id="rId49"/>
      <p:italic r:id="rId50"/>
      <p:boldItalic r:id="rId5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font" Target="fonts/Raleway-regular.fntdata"/><Relationship Id="rId43" Type="http://schemas.openxmlformats.org/officeDocument/2006/relationships/slide" Target="slides/slide39.xml"/><Relationship Id="rId46" Type="http://schemas.openxmlformats.org/officeDocument/2006/relationships/font" Target="fonts/Raleway-italic.fntdata"/><Relationship Id="rId45" Type="http://schemas.openxmlformats.org/officeDocument/2006/relationships/font" Target="fonts/Raleway-bold.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font" Target="fonts/Lato-regular.fntdata"/><Relationship Id="rId47" Type="http://schemas.openxmlformats.org/officeDocument/2006/relationships/font" Target="fonts/Raleway-boldItalic.fntdata"/><Relationship Id="rId49" Type="http://schemas.openxmlformats.org/officeDocument/2006/relationships/font" Target="fonts/Lato-bold.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font" Target="fonts/Lato-boldItalic.fntdata"/><Relationship Id="rId50" Type="http://schemas.openxmlformats.org/officeDocument/2006/relationships/font" Target="fonts/Lato-italic.fntdata"/><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1" name="Shape 131"/>
        <p:cNvGrpSpPr/>
        <p:nvPr/>
      </p:nvGrpSpPr>
      <p:grpSpPr>
        <a:xfrm>
          <a:off x="0" y="0"/>
          <a:ext cx="0" cy="0"/>
          <a:chOff x="0" y="0"/>
          <a:chExt cx="0" cy="0"/>
        </a:xfrm>
      </p:grpSpPr>
      <p:sp>
        <p:nvSpPr>
          <p:cNvPr id="132" name="Google Shape;132;g25f6af9dd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25f6af9dd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5" name="Shape 205"/>
        <p:cNvGrpSpPr/>
        <p:nvPr/>
      </p:nvGrpSpPr>
      <p:grpSpPr>
        <a:xfrm>
          <a:off x="0" y="0"/>
          <a:ext cx="0" cy="0"/>
          <a:chOff x="0" y="0"/>
          <a:chExt cx="0" cy="0"/>
        </a:xfrm>
      </p:grpSpPr>
      <p:sp>
        <p:nvSpPr>
          <p:cNvPr id="206" name="Google Shape;206;g4ee46451f4_4_2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4ee46451f4_4_2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2" name="Shape 212"/>
        <p:cNvGrpSpPr/>
        <p:nvPr/>
      </p:nvGrpSpPr>
      <p:grpSpPr>
        <a:xfrm>
          <a:off x="0" y="0"/>
          <a:ext cx="0" cy="0"/>
          <a:chOff x="0" y="0"/>
          <a:chExt cx="0" cy="0"/>
        </a:xfrm>
      </p:grpSpPr>
      <p:sp>
        <p:nvSpPr>
          <p:cNvPr id="213" name="Google Shape;213;g4ee46451f4_4_2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4ee46451f4_4_2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9" name="Shape 219"/>
        <p:cNvGrpSpPr/>
        <p:nvPr/>
      </p:nvGrpSpPr>
      <p:grpSpPr>
        <a:xfrm>
          <a:off x="0" y="0"/>
          <a:ext cx="0" cy="0"/>
          <a:chOff x="0" y="0"/>
          <a:chExt cx="0" cy="0"/>
        </a:xfrm>
      </p:grpSpPr>
      <p:sp>
        <p:nvSpPr>
          <p:cNvPr id="220" name="Google Shape;220;g1d9c67055b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1d9c67055b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6" name="Shape 226"/>
        <p:cNvGrpSpPr/>
        <p:nvPr/>
      </p:nvGrpSpPr>
      <p:grpSpPr>
        <a:xfrm>
          <a:off x="0" y="0"/>
          <a:ext cx="0" cy="0"/>
          <a:chOff x="0" y="0"/>
          <a:chExt cx="0" cy="0"/>
        </a:xfrm>
      </p:grpSpPr>
      <p:sp>
        <p:nvSpPr>
          <p:cNvPr id="227" name="Google Shape;227;g5569831e4d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5569831e4d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2" name="Shape 232"/>
        <p:cNvGrpSpPr/>
        <p:nvPr/>
      </p:nvGrpSpPr>
      <p:grpSpPr>
        <a:xfrm>
          <a:off x="0" y="0"/>
          <a:ext cx="0" cy="0"/>
          <a:chOff x="0" y="0"/>
          <a:chExt cx="0" cy="0"/>
        </a:xfrm>
      </p:grpSpPr>
      <p:sp>
        <p:nvSpPr>
          <p:cNvPr id="233" name="Google Shape;233;g4ee46451f4_4_1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4ee46451f4_4_1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9" name="Shape 239"/>
        <p:cNvGrpSpPr/>
        <p:nvPr/>
      </p:nvGrpSpPr>
      <p:grpSpPr>
        <a:xfrm>
          <a:off x="0" y="0"/>
          <a:ext cx="0" cy="0"/>
          <a:chOff x="0" y="0"/>
          <a:chExt cx="0" cy="0"/>
        </a:xfrm>
      </p:grpSpPr>
      <p:sp>
        <p:nvSpPr>
          <p:cNvPr id="240" name="Google Shape;240;g5569831e4d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5569831e4d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6" name="Shape 246"/>
        <p:cNvGrpSpPr/>
        <p:nvPr/>
      </p:nvGrpSpPr>
      <p:grpSpPr>
        <a:xfrm>
          <a:off x="0" y="0"/>
          <a:ext cx="0" cy="0"/>
          <a:chOff x="0" y="0"/>
          <a:chExt cx="0" cy="0"/>
        </a:xfrm>
      </p:grpSpPr>
      <p:sp>
        <p:nvSpPr>
          <p:cNvPr id="247" name="Google Shape;247;g5569831e4d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5569831e4d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3" name="Shape 253"/>
        <p:cNvGrpSpPr/>
        <p:nvPr/>
      </p:nvGrpSpPr>
      <p:grpSpPr>
        <a:xfrm>
          <a:off x="0" y="0"/>
          <a:ext cx="0" cy="0"/>
          <a:chOff x="0" y="0"/>
          <a:chExt cx="0" cy="0"/>
        </a:xfrm>
      </p:grpSpPr>
      <p:sp>
        <p:nvSpPr>
          <p:cNvPr id="254" name="Google Shape;254;g4ee46451f4_4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4ee46451f4_4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1" name="Shape 261"/>
        <p:cNvGrpSpPr/>
        <p:nvPr/>
      </p:nvGrpSpPr>
      <p:grpSpPr>
        <a:xfrm>
          <a:off x="0" y="0"/>
          <a:ext cx="0" cy="0"/>
          <a:chOff x="0" y="0"/>
          <a:chExt cx="0" cy="0"/>
        </a:xfrm>
      </p:grpSpPr>
      <p:sp>
        <p:nvSpPr>
          <p:cNvPr id="262" name="Google Shape;262;g4ee46451f4_4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4ee46451f4_4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8" name="Shape 268"/>
        <p:cNvGrpSpPr/>
        <p:nvPr/>
      </p:nvGrpSpPr>
      <p:grpSpPr>
        <a:xfrm>
          <a:off x="0" y="0"/>
          <a:ext cx="0" cy="0"/>
          <a:chOff x="0" y="0"/>
          <a:chExt cx="0" cy="0"/>
        </a:xfrm>
      </p:grpSpPr>
      <p:sp>
        <p:nvSpPr>
          <p:cNvPr id="269" name="Google Shape;269;g4ee46451f4_4_1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4ee46451f4_4_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1" name="Shape 141"/>
        <p:cNvGrpSpPr/>
        <p:nvPr/>
      </p:nvGrpSpPr>
      <p:grpSpPr>
        <a:xfrm>
          <a:off x="0" y="0"/>
          <a:ext cx="0" cy="0"/>
          <a:chOff x="0" y="0"/>
          <a:chExt cx="0" cy="0"/>
        </a:xfrm>
      </p:grpSpPr>
      <p:sp>
        <p:nvSpPr>
          <p:cNvPr id="142" name="Google Shape;142;g251622d556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251622d556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5" name="Shape 275"/>
        <p:cNvGrpSpPr/>
        <p:nvPr/>
      </p:nvGrpSpPr>
      <p:grpSpPr>
        <a:xfrm>
          <a:off x="0" y="0"/>
          <a:ext cx="0" cy="0"/>
          <a:chOff x="0" y="0"/>
          <a:chExt cx="0" cy="0"/>
        </a:xfrm>
      </p:grpSpPr>
      <p:sp>
        <p:nvSpPr>
          <p:cNvPr id="276" name="Google Shape;276;g4f6d6364be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4f6d6364be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1" name="Shape 281"/>
        <p:cNvGrpSpPr/>
        <p:nvPr/>
      </p:nvGrpSpPr>
      <p:grpSpPr>
        <a:xfrm>
          <a:off x="0" y="0"/>
          <a:ext cx="0" cy="0"/>
          <a:chOff x="0" y="0"/>
          <a:chExt cx="0" cy="0"/>
        </a:xfrm>
      </p:grpSpPr>
      <p:sp>
        <p:nvSpPr>
          <p:cNvPr id="282" name="Google Shape;282;g4ee46451f4_4_2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4ee46451f4_4_2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0" name="Shape 290"/>
        <p:cNvGrpSpPr/>
        <p:nvPr/>
      </p:nvGrpSpPr>
      <p:grpSpPr>
        <a:xfrm>
          <a:off x="0" y="0"/>
          <a:ext cx="0" cy="0"/>
          <a:chOff x="0" y="0"/>
          <a:chExt cx="0" cy="0"/>
        </a:xfrm>
      </p:grpSpPr>
      <p:sp>
        <p:nvSpPr>
          <p:cNvPr id="291" name="Google Shape;291;g50931a9bd0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50931a9bd0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9" name="Shape 299"/>
        <p:cNvGrpSpPr/>
        <p:nvPr/>
      </p:nvGrpSpPr>
      <p:grpSpPr>
        <a:xfrm>
          <a:off x="0" y="0"/>
          <a:ext cx="0" cy="0"/>
          <a:chOff x="0" y="0"/>
          <a:chExt cx="0" cy="0"/>
        </a:xfrm>
      </p:grpSpPr>
      <p:sp>
        <p:nvSpPr>
          <p:cNvPr id="300" name="Google Shape;300;g5569831e4d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5569831e4d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7" name="Shape 307"/>
        <p:cNvGrpSpPr/>
        <p:nvPr/>
      </p:nvGrpSpPr>
      <p:grpSpPr>
        <a:xfrm>
          <a:off x="0" y="0"/>
          <a:ext cx="0" cy="0"/>
          <a:chOff x="0" y="0"/>
          <a:chExt cx="0" cy="0"/>
        </a:xfrm>
      </p:grpSpPr>
      <p:sp>
        <p:nvSpPr>
          <p:cNvPr id="308" name="Google Shape;308;g5569831e4d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5569831e4d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6" name="Shape 316"/>
        <p:cNvGrpSpPr/>
        <p:nvPr/>
      </p:nvGrpSpPr>
      <p:grpSpPr>
        <a:xfrm>
          <a:off x="0" y="0"/>
          <a:ext cx="0" cy="0"/>
          <a:chOff x="0" y="0"/>
          <a:chExt cx="0" cy="0"/>
        </a:xfrm>
      </p:grpSpPr>
      <p:sp>
        <p:nvSpPr>
          <p:cNvPr id="317" name="Google Shape;317;g5569831e4d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5569831e4d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5" name="Shape 325"/>
        <p:cNvGrpSpPr/>
        <p:nvPr/>
      </p:nvGrpSpPr>
      <p:grpSpPr>
        <a:xfrm>
          <a:off x="0" y="0"/>
          <a:ext cx="0" cy="0"/>
          <a:chOff x="0" y="0"/>
          <a:chExt cx="0" cy="0"/>
        </a:xfrm>
      </p:grpSpPr>
      <p:sp>
        <p:nvSpPr>
          <p:cNvPr id="326" name="Google Shape;326;g5569831e4d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5569831e4d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4" name="Shape 334"/>
        <p:cNvGrpSpPr/>
        <p:nvPr/>
      </p:nvGrpSpPr>
      <p:grpSpPr>
        <a:xfrm>
          <a:off x="0" y="0"/>
          <a:ext cx="0" cy="0"/>
          <a:chOff x="0" y="0"/>
          <a:chExt cx="0" cy="0"/>
        </a:xfrm>
      </p:grpSpPr>
      <p:sp>
        <p:nvSpPr>
          <p:cNvPr id="335" name="Google Shape;335;g5569831e4d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5569831e4d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3" name="Shape 343"/>
        <p:cNvGrpSpPr/>
        <p:nvPr/>
      </p:nvGrpSpPr>
      <p:grpSpPr>
        <a:xfrm>
          <a:off x="0" y="0"/>
          <a:ext cx="0" cy="0"/>
          <a:chOff x="0" y="0"/>
          <a:chExt cx="0" cy="0"/>
        </a:xfrm>
      </p:grpSpPr>
      <p:sp>
        <p:nvSpPr>
          <p:cNvPr id="344" name="Google Shape;344;g1d9c67055b_0_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1d9c67055b_0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9" name="Shape 349"/>
        <p:cNvGrpSpPr/>
        <p:nvPr/>
      </p:nvGrpSpPr>
      <p:grpSpPr>
        <a:xfrm>
          <a:off x="0" y="0"/>
          <a:ext cx="0" cy="0"/>
          <a:chOff x="0" y="0"/>
          <a:chExt cx="0" cy="0"/>
        </a:xfrm>
      </p:grpSpPr>
      <p:sp>
        <p:nvSpPr>
          <p:cNvPr id="350" name="Google Shape;350;g4ee46451f4_4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4ee46451f4_4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7" name="Shape 147"/>
        <p:cNvGrpSpPr/>
        <p:nvPr/>
      </p:nvGrpSpPr>
      <p:grpSpPr>
        <a:xfrm>
          <a:off x="0" y="0"/>
          <a:ext cx="0" cy="0"/>
          <a:chOff x="0" y="0"/>
          <a:chExt cx="0" cy="0"/>
        </a:xfrm>
      </p:grpSpPr>
      <p:sp>
        <p:nvSpPr>
          <p:cNvPr id="148" name="Google Shape;148;g1d9c67055b_0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1d9c67055b_0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6" name="Shape 356"/>
        <p:cNvGrpSpPr/>
        <p:nvPr/>
      </p:nvGrpSpPr>
      <p:grpSpPr>
        <a:xfrm>
          <a:off x="0" y="0"/>
          <a:ext cx="0" cy="0"/>
          <a:chOff x="0" y="0"/>
          <a:chExt cx="0" cy="0"/>
        </a:xfrm>
      </p:grpSpPr>
      <p:sp>
        <p:nvSpPr>
          <p:cNvPr id="357" name="Google Shape;357;g4ee46451f4_4_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4ee46451f4_4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3" name="Shape 363"/>
        <p:cNvGrpSpPr/>
        <p:nvPr/>
      </p:nvGrpSpPr>
      <p:grpSpPr>
        <a:xfrm>
          <a:off x="0" y="0"/>
          <a:ext cx="0" cy="0"/>
          <a:chOff x="0" y="0"/>
          <a:chExt cx="0" cy="0"/>
        </a:xfrm>
      </p:grpSpPr>
      <p:sp>
        <p:nvSpPr>
          <p:cNvPr id="364" name="Google Shape;364;g4ee46451f4_4_2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4ee46451f4_4_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0" name="Shape 370"/>
        <p:cNvGrpSpPr/>
        <p:nvPr/>
      </p:nvGrpSpPr>
      <p:grpSpPr>
        <a:xfrm>
          <a:off x="0" y="0"/>
          <a:ext cx="0" cy="0"/>
          <a:chOff x="0" y="0"/>
          <a:chExt cx="0" cy="0"/>
        </a:xfrm>
      </p:grpSpPr>
      <p:sp>
        <p:nvSpPr>
          <p:cNvPr id="371" name="Google Shape;371;g4ee46451f4_4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4ee46451f4_4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7" name="Shape 377"/>
        <p:cNvGrpSpPr/>
        <p:nvPr/>
      </p:nvGrpSpPr>
      <p:grpSpPr>
        <a:xfrm>
          <a:off x="0" y="0"/>
          <a:ext cx="0" cy="0"/>
          <a:chOff x="0" y="0"/>
          <a:chExt cx="0" cy="0"/>
        </a:xfrm>
      </p:grpSpPr>
      <p:sp>
        <p:nvSpPr>
          <p:cNvPr id="378" name="Google Shape;378;g4ee46451f4_4_2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9" name="Google Shape;379;g4ee46451f4_4_2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4" name="Shape 384"/>
        <p:cNvGrpSpPr/>
        <p:nvPr/>
      </p:nvGrpSpPr>
      <p:grpSpPr>
        <a:xfrm>
          <a:off x="0" y="0"/>
          <a:ext cx="0" cy="0"/>
          <a:chOff x="0" y="0"/>
          <a:chExt cx="0" cy="0"/>
        </a:xfrm>
      </p:grpSpPr>
      <p:sp>
        <p:nvSpPr>
          <p:cNvPr id="385" name="Google Shape;385;g4ee46451f4_4_2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6" name="Google Shape;386;g4ee46451f4_4_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1" name="Shape 391"/>
        <p:cNvGrpSpPr/>
        <p:nvPr/>
      </p:nvGrpSpPr>
      <p:grpSpPr>
        <a:xfrm>
          <a:off x="0" y="0"/>
          <a:ext cx="0" cy="0"/>
          <a:chOff x="0" y="0"/>
          <a:chExt cx="0" cy="0"/>
        </a:xfrm>
      </p:grpSpPr>
      <p:sp>
        <p:nvSpPr>
          <p:cNvPr id="392" name="Google Shape;392;g4ee46451f4_4_2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3" name="Google Shape;393;g4ee46451f4_4_2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8" name="Shape 398"/>
        <p:cNvGrpSpPr/>
        <p:nvPr/>
      </p:nvGrpSpPr>
      <p:grpSpPr>
        <a:xfrm>
          <a:off x="0" y="0"/>
          <a:ext cx="0" cy="0"/>
          <a:chOff x="0" y="0"/>
          <a:chExt cx="0" cy="0"/>
        </a:xfrm>
      </p:grpSpPr>
      <p:sp>
        <p:nvSpPr>
          <p:cNvPr id="399" name="Google Shape;399;g4ee46451f4_4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0" name="Google Shape;400;g4ee46451f4_4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4" name="Shape 404"/>
        <p:cNvGrpSpPr/>
        <p:nvPr/>
      </p:nvGrpSpPr>
      <p:grpSpPr>
        <a:xfrm>
          <a:off x="0" y="0"/>
          <a:ext cx="0" cy="0"/>
          <a:chOff x="0" y="0"/>
          <a:chExt cx="0" cy="0"/>
        </a:xfrm>
      </p:grpSpPr>
      <p:sp>
        <p:nvSpPr>
          <p:cNvPr id="405" name="Google Shape;405;g251e213838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6" name="Google Shape;406;g251e213838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0" name="Shape 410"/>
        <p:cNvGrpSpPr/>
        <p:nvPr/>
      </p:nvGrpSpPr>
      <p:grpSpPr>
        <a:xfrm>
          <a:off x="0" y="0"/>
          <a:ext cx="0" cy="0"/>
          <a:chOff x="0" y="0"/>
          <a:chExt cx="0" cy="0"/>
        </a:xfrm>
      </p:grpSpPr>
      <p:sp>
        <p:nvSpPr>
          <p:cNvPr id="411" name="Google Shape;411;g246ee7dff8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246ee7dff8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5" name="Shape 435"/>
        <p:cNvGrpSpPr/>
        <p:nvPr/>
      </p:nvGrpSpPr>
      <p:grpSpPr>
        <a:xfrm>
          <a:off x="0" y="0"/>
          <a:ext cx="0" cy="0"/>
          <a:chOff x="0" y="0"/>
          <a:chExt cx="0" cy="0"/>
        </a:xfrm>
      </p:grpSpPr>
      <p:sp>
        <p:nvSpPr>
          <p:cNvPr id="436" name="Google Shape;436;g1d9c67055b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7" name="Google Shape;437;g1d9c67055b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3" name="Shape 153"/>
        <p:cNvGrpSpPr/>
        <p:nvPr/>
      </p:nvGrpSpPr>
      <p:grpSpPr>
        <a:xfrm>
          <a:off x="0" y="0"/>
          <a:ext cx="0" cy="0"/>
          <a:chOff x="0" y="0"/>
          <a:chExt cx="0" cy="0"/>
        </a:xfrm>
      </p:grpSpPr>
      <p:sp>
        <p:nvSpPr>
          <p:cNvPr id="154" name="Google Shape;154;g251d9112ad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251d9112ad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9" name="Shape 159"/>
        <p:cNvGrpSpPr/>
        <p:nvPr/>
      </p:nvGrpSpPr>
      <p:grpSpPr>
        <a:xfrm>
          <a:off x="0" y="0"/>
          <a:ext cx="0" cy="0"/>
          <a:chOff x="0" y="0"/>
          <a:chExt cx="0" cy="0"/>
        </a:xfrm>
      </p:grpSpPr>
      <p:sp>
        <p:nvSpPr>
          <p:cNvPr id="160" name="Google Shape;160;g251d23597c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251d23597c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5" name="Shape 165"/>
        <p:cNvGrpSpPr/>
        <p:nvPr/>
      </p:nvGrpSpPr>
      <p:grpSpPr>
        <a:xfrm>
          <a:off x="0" y="0"/>
          <a:ext cx="0" cy="0"/>
          <a:chOff x="0" y="0"/>
          <a:chExt cx="0" cy="0"/>
        </a:xfrm>
      </p:grpSpPr>
      <p:sp>
        <p:nvSpPr>
          <p:cNvPr id="166" name="Google Shape;166;g25430e6bdd_5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25430e6bdd_5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5" name="Shape 185"/>
        <p:cNvGrpSpPr/>
        <p:nvPr/>
      </p:nvGrpSpPr>
      <p:grpSpPr>
        <a:xfrm>
          <a:off x="0" y="0"/>
          <a:ext cx="0" cy="0"/>
          <a:chOff x="0" y="0"/>
          <a:chExt cx="0" cy="0"/>
        </a:xfrm>
      </p:grpSpPr>
      <p:sp>
        <p:nvSpPr>
          <p:cNvPr id="186" name="Google Shape;186;g4ee46451f4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4ee46451f4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2" name="Shape 192"/>
        <p:cNvGrpSpPr/>
        <p:nvPr/>
      </p:nvGrpSpPr>
      <p:grpSpPr>
        <a:xfrm>
          <a:off x="0" y="0"/>
          <a:ext cx="0" cy="0"/>
          <a:chOff x="0" y="0"/>
          <a:chExt cx="0" cy="0"/>
        </a:xfrm>
      </p:grpSpPr>
      <p:sp>
        <p:nvSpPr>
          <p:cNvPr id="193" name="Google Shape;193;g1d9c67055b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1d9c67055b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8" name="Shape 198"/>
        <p:cNvGrpSpPr/>
        <p:nvPr/>
      </p:nvGrpSpPr>
      <p:grpSpPr>
        <a:xfrm>
          <a:off x="0" y="0"/>
          <a:ext cx="0" cy="0"/>
          <a:chOff x="0" y="0"/>
          <a:chExt cx="0" cy="0"/>
        </a:xfrm>
      </p:grpSpPr>
      <p:sp>
        <p:nvSpPr>
          <p:cNvPr id="199" name="Google Shape;199;g4ee46451f4_4_2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4ee46451f4_4_2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5.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txBox="1"/>
          <p:nvPr>
            <p:ph type="ctrTitle"/>
          </p:nvPr>
        </p:nvSpPr>
        <p:spPr>
          <a:xfrm>
            <a:off x="729450" y="1322450"/>
            <a:ext cx="3787800" cy="1988100"/>
          </a:xfrm>
          <a:prstGeom prst="rect">
            <a:avLst/>
          </a:prstGeom>
        </p:spPr>
        <p:txBody>
          <a:bodyPr anchorCtr="0" anchor="t" bIns="91425" lIns="91425" spcFirstLastPara="1" rIns="91425" wrap="square" tIns="91425"/>
          <a:lstStyle>
            <a:lvl1pPr lvl="0">
              <a:spcBef>
                <a:spcPts val="0"/>
              </a:spcBef>
              <a:spcAft>
                <a:spcPts val="0"/>
              </a:spcAft>
              <a:buClr>
                <a:schemeClr val="dk2"/>
              </a:buClr>
              <a:buSzPts val="4000"/>
              <a:buNone/>
              <a:defRPr sz="4000">
                <a:solidFill>
                  <a:schemeClr val="dk2"/>
                </a:solidFill>
              </a:defRPr>
            </a:lvl1pPr>
            <a:lvl2pPr lvl="1">
              <a:spcBef>
                <a:spcPts val="0"/>
              </a:spcBef>
              <a:spcAft>
                <a:spcPts val="0"/>
              </a:spcAft>
              <a:buClr>
                <a:schemeClr val="dk2"/>
              </a:buClr>
              <a:buSzPts val="4000"/>
              <a:buNone/>
              <a:defRPr sz="4000">
                <a:solidFill>
                  <a:schemeClr val="dk2"/>
                </a:solidFill>
              </a:defRPr>
            </a:lvl2pPr>
            <a:lvl3pPr lvl="2">
              <a:spcBef>
                <a:spcPts val="0"/>
              </a:spcBef>
              <a:spcAft>
                <a:spcPts val="0"/>
              </a:spcAft>
              <a:buClr>
                <a:schemeClr val="dk2"/>
              </a:buClr>
              <a:buSzPts val="4000"/>
              <a:buNone/>
              <a:defRPr sz="4000">
                <a:solidFill>
                  <a:schemeClr val="dk2"/>
                </a:solidFill>
              </a:defRPr>
            </a:lvl3pPr>
            <a:lvl4pPr lvl="3">
              <a:spcBef>
                <a:spcPts val="0"/>
              </a:spcBef>
              <a:spcAft>
                <a:spcPts val="0"/>
              </a:spcAft>
              <a:buClr>
                <a:schemeClr val="dk2"/>
              </a:buClr>
              <a:buSzPts val="4000"/>
              <a:buNone/>
              <a:defRPr sz="4000">
                <a:solidFill>
                  <a:schemeClr val="dk2"/>
                </a:solidFill>
              </a:defRPr>
            </a:lvl4pPr>
            <a:lvl5pPr lvl="4">
              <a:spcBef>
                <a:spcPts val="0"/>
              </a:spcBef>
              <a:spcAft>
                <a:spcPts val="0"/>
              </a:spcAft>
              <a:buClr>
                <a:schemeClr val="dk2"/>
              </a:buClr>
              <a:buSzPts val="4000"/>
              <a:buNone/>
              <a:defRPr sz="4000">
                <a:solidFill>
                  <a:schemeClr val="dk2"/>
                </a:solidFill>
              </a:defRPr>
            </a:lvl5pPr>
            <a:lvl6pPr lvl="5">
              <a:spcBef>
                <a:spcPts val="0"/>
              </a:spcBef>
              <a:spcAft>
                <a:spcPts val="0"/>
              </a:spcAft>
              <a:buClr>
                <a:schemeClr val="dk2"/>
              </a:buClr>
              <a:buSzPts val="4000"/>
              <a:buNone/>
              <a:defRPr sz="4000">
                <a:solidFill>
                  <a:schemeClr val="dk2"/>
                </a:solidFill>
              </a:defRPr>
            </a:lvl6pPr>
            <a:lvl7pPr lvl="6">
              <a:spcBef>
                <a:spcPts val="0"/>
              </a:spcBef>
              <a:spcAft>
                <a:spcPts val="0"/>
              </a:spcAft>
              <a:buClr>
                <a:schemeClr val="dk2"/>
              </a:buClr>
              <a:buSzPts val="4000"/>
              <a:buNone/>
              <a:defRPr sz="4000">
                <a:solidFill>
                  <a:schemeClr val="dk2"/>
                </a:solidFill>
              </a:defRPr>
            </a:lvl7pPr>
            <a:lvl8pPr lvl="7">
              <a:spcBef>
                <a:spcPts val="0"/>
              </a:spcBef>
              <a:spcAft>
                <a:spcPts val="0"/>
              </a:spcAft>
              <a:buClr>
                <a:schemeClr val="dk2"/>
              </a:buClr>
              <a:buSzPts val="4000"/>
              <a:buNone/>
              <a:defRPr sz="4000">
                <a:solidFill>
                  <a:schemeClr val="dk2"/>
                </a:solidFill>
              </a:defRPr>
            </a:lvl8pPr>
            <a:lvl9pPr lvl="8">
              <a:spcBef>
                <a:spcPts val="0"/>
              </a:spcBef>
              <a:spcAft>
                <a:spcPts val="0"/>
              </a:spcAft>
              <a:buClr>
                <a:schemeClr val="dk2"/>
              </a:buClr>
              <a:buSzPts val="4000"/>
              <a:buNone/>
              <a:defRPr sz="4000">
                <a:solidFill>
                  <a:schemeClr val="dk2"/>
                </a:solidFill>
              </a:defRPr>
            </a:lvl9pPr>
          </a:lstStyle>
          <a:p/>
        </p:txBody>
      </p:sp>
      <p:sp>
        <p:nvSpPr>
          <p:cNvPr id="11" name="Google Shape;11;p2"/>
          <p:cNvSpPr txBox="1"/>
          <p:nvPr>
            <p:ph idx="1" type="subTitle"/>
          </p:nvPr>
        </p:nvSpPr>
        <p:spPr>
          <a:xfrm>
            <a:off x="729595" y="3401500"/>
            <a:ext cx="3787800" cy="541200"/>
          </a:xfrm>
          <a:prstGeom prst="rect">
            <a:avLst/>
          </a:prstGeom>
        </p:spPr>
        <p:txBody>
          <a:bodyPr anchorCtr="0" anchor="t" bIns="91425" lIns="91425" spcFirstLastPara="1" rIns="91425" wrap="square" tIns="91425"/>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2" name="Google Shape;12;p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grpSp>
        <p:nvGrpSpPr>
          <p:cNvPr id="13" name="Google Shape;13;p2"/>
          <p:cNvGrpSpPr/>
          <p:nvPr/>
        </p:nvGrpSpPr>
        <p:grpSpPr>
          <a:xfrm>
            <a:off x="830392" y="1191256"/>
            <a:ext cx="745763" cy="45826"/>
            <a:chOff x="4580561" y="2589004"/>
            <a:chExt cx="1064464" cy="25200"/>
          </a:xfrm>
        </p:grpSpPr>
        <p:sp>
          <p:nvSpPr>
            <p:cNvPr id="14" name="Google Shape;14;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90" name="Shape 90"/>
        <p:cNvGrpSpPr/>
        <p:nvPr/>
      </p:nvGrpSpPr>
      <p:grpSpPr>
        <a:xfrm>
          <a:off x="0" y="0"/>
          <a:ext cx="0" cy="0"/>
          <a:chOff x="0" y="0"/>
          <a:chExt cx="0" cy="0"/>
        </a:xfrm>
      </p:grpSpPr>
      <p:sp>
        <p:nvSpPr>
          <p:cNvPr id="91" name="Google Shape;91;p11"/>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2" name="Google Shape;92;p11"/>
          <p:cNvGrpSpPr/>
          <p:nvPr/>
        </p:nvGrpSpPr>
        <p:grpSpPr>
          <a:xfrm>
            <a:off x="830392" y="1191256"/>
            <a:ext cx="745763" cy="45826"/>
            <a:chOff x="4580561" y="2589004"/>
            <a:chExt cx="1064464" cy="25200"/>
          </a:xfrm>
        </p:grpSpPr>
        <p:sp>
          <p:nvSpPr>
            <p:cNvPr id="93" name="Google Shape;93;p11"/>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1"/>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11"/>
          <p:cNvSpPr txBox="1"/>
          <p:nvPr>
            <p:ph type="title"/>
          </p:nvPr>
        </p:nvSpPr>
        <p:spPr>
          <a:xfrm>
            <a:off x="730000" y="1318650"/>
            <a:ext cx="3300900" cy="1687200"/>
          </a:xfrm>
          <a:prstGeom prst="rect">
            <a:avLst/>
          </a:prstGeom>
        </p:spPr>
        <p:txBody>
          <a:bodyPr anchorCtr="0" anchor="t" bIns="91425" lIns="91425" spcFirstLastPara="1" rIns="91425" wrap="square" tIns="91425"/>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p:txBody>
      </p:sp>
      <p:sp>
        <p:nvSpPr>
          <p:cNvPr id="96" name="Google Shape;96;p11"/>
          <p:cNvSpPr txBox="1"/>
          <p:nvPr>
            <p:ph idx="1" type="subTitle"/>
          </p:nvPr>
        </p:nvSpPr>
        <p:spPr>
          <a:xfrm>
            <a:off x="724950" y="3161525"/>
            <a:ext cx="3300900" cy="759000"/>
          </a:xfrm>
          <a:prstGeom prst="rect">
            <a:avLst/>
          </a:prstGeom>
        </p:spPr>
        <p:txBody>
          <a:bodyPr anchorCtr="0" anchor="t" bIns="91425" lIns="91425" spcFirstLastPara="1" rIns="91425" wrap="square" tIns="91425"/>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97" name="Google Shape;97;p11"/>
          <p:cNvSpPr txBox="1"/>
          <p:nvPr>
            <p:ph idx="2" type="body"/>
          </p:nvPr>
        </p:nvSpPr>
        <p:spPr>
          <a:xfrm>
            <a:off x="5174225" y="1352625"/>
            <a:ext cx="3374400" cy="30255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8" name="Google Shape;98;p1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1">
  <p:cSld name="SECTION_TITLE_AND_DESCRIPTION_1">
    <p:spTree>
      <p:nvGrpSpPr>
        <p:cNvPr id="99" name="Shape 99"/>
        <p:cNvGrpSpPr/>
        <p:nvPr/>
      </p:nvGrpSpPr>
      <p:grpSpPr>
        <a:xfrm>
          <a:off x="0" y="0"/>
          <a:ext cx="0" cy="0"/>
          <a:chOff x="0" y="0"/>
          <a:chExt cx="0" cy="0"/>
        </a:xfrm>
      </p:grpSpPr>
      <p:pic>
        <p:nvPicPr>
          <p:cNvPr descr="Side view of hands writing in a notebook at a cafe" id="100" name="Google Shape;100;p12"/>
          <p:cNvPicPr preferRelativeResize="0"/>
          <p:nvPr/>
        </p:nvPicPr>
        <p:blipFill rotWithShape="1">
          <a:blip r:embed="rId2">
            <a:alphaModFix/>
          </a:blip>
          <a:srcRect b="26446" l="9050" r="54351" t="12064"/>
          <a:stretch/>
        </p:blipFill>
        <p:spPr>
          <a:xfrm>
            <a:off x="1" y="-50"/>
            <a:ext cx="4572000" cy="5143501"/>
          </a:xfrm>
          <a:prstGeom prst="rect">
            <a:avLst/>
          </a:prstGeom>
          <a:noFill/>
          <a:ln>
            <a:noFill/>
          </a:ln>
        </p:spPr>
      </p:pic>
      <p:sp>
        <p:nvSpPr>
          <p:cNvPr id="101" name="Google Shape;101;p12"/>
          <p:cNvSpPr/>
          <p:nvPr/>
        </p:nvSpPr>
        <p:spPr>
          <a:xfrm>
            <a:off x="1650" y="0"/>
            <a:ext cx="4568700" cy="5143500"/>
          </a:xfrm>
          <a:prstGeom prst="rect">
            <a:avLst/>
          </a:prstGeom>
          <a:solidFill>
            <a:srgbClr val="178D7D">
              <a:alpha val="68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2" name="Google Shape;102;p12"/>
          <p:cNvGrpSpPr/>
          <p:nvPr/>
        </p:nvGrpSpPr>
        <p:grpSpPr>
          <a:xfrm>
            <a:off x="830392" y="1191256"/>
            <a:ext cx="745763" cy="45826"/>
            <a:chOff x="4580561" y="2589004"/>
            <a:chExt cx="1064464" cy="25200"/>
          </a:xfrm>
        </p:grpSpPr>
        <p:sp>
          <p:nvSpPr>
            <p:cNvPr id="103" name="Google Shape;103;p12"/>
            <p:cNvSpPr/>
            <p:nvPr/>
          </p:nvSpPr>
          <p:spPr>
            <a:xfrm rot="-5400000">
              <a:off x="5366325" y="2335504"/>
              <a:ext cx="25200" cy="532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2"/>
            <p:cNvSpPr/>
            <p:nvPr/>
          </p:nvSpPr>
          <p:spPr>
            <a:xfrm rot="-5400000">
              <a:off x="4836311" y="2333254"/>
              <a:ext cx="25200" cy="536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5" name="Google Shape;105;p12"/>
          <p:cNvSpPr txBox="1"/>
          <p:nvPr>
            <p:ph type="title"/>
          </p:nvPr>
        </p:nvSpPr>
        <p:spPr>
          <a:xfrm>
            <a:off x="730000" y="1318650"/>
            <a:ext cx="3300900" cy="1687200"/>
          </a:xfrm>
          <a:prstGeom prst="rect">
            <a:avLst/>
          </a:prstGeom>
        </p:spPr>
        <p:txBody>
          <a:bodyPr anchorCtr="0" anchor="t" bIns="91425" lIns="91425" spcFirstLastPara="1" rIns="91425" wrap="square" tIns="91425"/>
          <a:lstStyle>
            <a:lvl1pPr lvl="0">
              <a:spcBef>
                <a:spcPts val="0"/>
              </a:spcBef>
              <a:spcAft>
                <a:spcPts val="0"/>
              </a:spcAft>
              <a:buClr>
                <a:srgbClr val="FFFFFF"/>
              </a:buClr>
              <a:buSzPts val="3000"/>
              <a:buNone/>
              <a:defRPr sz="3000">
                <a:solidFill>
                  <a:srgbClr val="FFFFFF"/>
                </a:solidFill>
              </a:defRPr>
            </a:lvl1pPr>
            <a:lvl2pPr lvl="1">
              <a:spcBef>
                <a:spcPts val="0"/>
              </a:spcBef>
              <a:spcAft>
                <a:spcPts val="0"/>
              </a:spcAft>
              <a:buClr>
                <a:srgbClr val="FFFFFF"/>
              </a:buClr>
              <a:buSzPts val="3000"/>
              <a:buNone/>
              <a:defRPr sz="3000">
                <a:solidFill>
                  <a:srgbClr val="FFFFFF"/>
                </a:solidFill>
              </a:defRPr>
            </a:lvl2pPr>
            <a:lvl3pPr lvl="2">
              <a:spcBef>
                <a:spcPts val="0"/>
              </a:spcBef>
              <a:spcAft>
                <a:spcPts val="0"/>
              </a:spcAft>
              <a:buClr>
                <a:srgbClr val="FFFFFF"/>
              </a:buClr>
              <a:buSzPts val="3000"/>
              <a:buNone/>
              <a:defRPr sz="3000">
                <a:solidFill>
                  <a:srgbClr val="FFFFFF"/>
                </a:solidFill>
              </a:defRPr>
            </a:lvl3pPr>
            <a:lvl4pPr lvl="3">
              <a:spcBef>
                <a:spcPts val="0"/>
              </a:spcBef>
              <a:spcAft>
                <a:spcPts val="0"/>
              </a:spcAft>
              <a:buClr>
                <a:srgbClr val="FFFFFF"/>
              </a:buClr>
              <a:buSzPts val="3000"/>
              <a:buNone/>
              <a:defRPr sz="3000">
                <a:solidFill>
                  <a:srgbClr val="FFFFFF"/>
                </a:solidFill>
              </a:defRPr>
            </a:lvl4pPr>
            <a:lvl5pPr lvl="4">
              <a:spcBef>
                <a:spcPts val="0"/>
              </a:spcBef>
              <a:spcAft>
                <a:spcPts val="0"/>
              </a:spcAft>
              <a:buClr>
                <a:srgbClr val="FFFFFF"/>
              </a:buClr>
              <a:buSzPts val="3000"/>
              <a:buNone/>
              <a:defRPr sz="3000">
                <a:solidFill>
                  <a:srgbClr val="FFFFFF"/>
                </a:solidFill>
              </a:defRPr>
            </a:lvl5pPr>
            <a:lvl6pPr lvl="5">
              <a:spcBef>
                <a:spcPts val="0"/>
              </a:spcBef>
              <a:spcAft>
                <a:spcPts val="0"/>
              </a:spcAft>
              <a:buClr>
                <a:srgbClr val="FFFFFF"/>
              </a:buClr>
              <a:buSzPts val="3000"/>
              <a:buNone/>
              <a:defRPr sz="3000">
                <a:solidFill>
                  <a:srgbClr val="FFFFFF"/>
                </a:solidFill>
              </a:defRPr>
            </a:lvl6pPr>
            <a:lvl7pPr lvl="6">
              <a:spcBef>
                <a:spcPts val="0"/>
              </a:spcBef>
              <a:spcAft>
                <a:spcPts val="0"/>
              </a:spcAft>
              <a:buClr>
                <a:srgbClr val="FFFFFF"/>
              </a:buClr>
              <a:buSzPts val="3000"/>
              <a:buNone/>
              <a:defRPr sz="3000">
                <a:solidFill>
                  <a:srgbClr val="FFFFFF"/>
                </a:solidFill>
              </a:defRPr>
            </a:lvl7pPr>
            <a:lvl8pPr lvl="7">
              <a:spcBef>
                <a:spcPts val="0"/>
              </a:spcBef>
              <a:spcAft>
                <a:spcPts val="0"/>
              </a:spcAft>
              <a:buClr>
                <a:srgbClr val="FFFFFF"/>
              </a:buClr>
              <a:buSzPts val="3000"/>
              <a:buNone/>
              <a:defRPr sz="3000">
                <a:solidFill>
                  <a:srgbClr val="FFFFFF"/>
                </a:solidFill>
              </a:defRPr>
            </a:lvl8pPr>
            <a:lvl9pPr lvl="8">
              <a:spcBef>
                <a:spcPts val="0"/>
              </a:spcBef>
              <a:spcAft>
                <a:spcPts val="0"/>
              </a:spcAft>
              <a:buClr>
                <a:srgbClr val="FFFFFF"/>
              </a:buClr>
              <a:buSzPts val="3000"/>
              <a:buNone/>
              <a:defRPr sz="3000">
                <a:solidFill>
                  <a:srgbClr val="FFFFFF"/>
                </a:solidFill>
              </a:defRPr>
            </a:lvl9pPr>
          </a:lstStyle>
          <a:p/>
        </p:txBody>
      </p:sp>
      <p:sp>
        <p:nvSpPr>
          <p:cNvPr id="106" name="Google Shape;106;p12"/>
          <p:cNvSpPr txBox="1"/>
          <p:nvPr>
            <p:ph idx="1" type="subTitle"/>
          </p:nvPr>
        </p:nvSpPr>
        <p:spPr>
          <a:xfrm>
            <a:off x="724950" y="3161525"/>
            <a:ext cx="3300900" cy="759000"/>
          </a:xfrm>
          <a:prstGeom prst="rect">
            <a:avLst/>
          </a:prstGeom>
        </p:spPr>
        <p:txBody>
          <a:bodyPr anchorCtr="0" anchor="t" bIns="91425" lIns="91425" spcFirstLastPara="1" rIns="91425" wrap="square" tIns="91425"/>
          <a:lstStyle>
            <a:lvl1pPr lvl="0">
              <a:lnSpc>
                <a:spcPct val="100000"/>
              </a:lnSpc>
              <a:spcBef>
                <a:spcPts val="0"/>
              </a:spcBef>
              <a:spcAft>
                <a:spcPts val="0"/>
              </a:spcAft>
              <a:buClr>
                <a:srgbClr val="FFFFFF"/>
              </a:buClr>
              <a:buSzPts val="1600"/>
              <a:buNone/>
              <a:defRPr sz="1600">
                <a:solidFill>
                  <a:srgbClr val="FFFFFF"/>
                </a:solidFill>
              </a:defRPr>
            </a:lvl1pPr>
            <a:lvl2pPr lvl="1">
              <a:lnSpc>
                <a:spcPct val="100000"/>
              </a:lnSpc>
              <a:spcBef>
                <a:spcPts val="0"/>
              </a:spcBef>
              <a:spcAft>
                <a:spcPts val="0"/>
              </a:spcAft>
              <a:buClr>
                <a:srgbClr val="FFFFFF"/>
              </a:buClr>
              <a:buSzPts val="1600"/>
              <a:buNone/>
              <a:defRPr sz="1600">
                <a:solidFill>
                  <a:srgbClr val="FFFFFF"/>
                </a:solidFill>
              </a:defRPr>
            </a:lvl2pPr>
            <a:lvl3pPr lvl="2">
              <a:lnSpc>
                <a:spcPct val="100000"/>
              </a:lnSpc>
              <a:spcBef>
                <a:spcPts val="0"/>
              </a:spcBef>
              <a:spcAft>
                <a:spcPts val="0"/>
              </a:spcAft>
              <a:buClr>
                <a:srgbClr val="FFFFFF"/>
              </a:buClr>
              <a:buSzPts val="1600"/>
              <a:buNone/>
              <a:defRPr sz="1600">
                <a:solidFill>
                  <a:srgbClr val="FFFFFF"/>
                </a:solidFill>
              </a:defRPr>
            </a:lvl3pPr>
            <a:lvl4pPr lvl="3">
              <a:lnSpc>
                <a:spcPct val="100000"/>
              </a:lnSpc>
              <a:spcBef>
                <a:spcPts val="0"/>
              </a:spcBef>
              <a:spcAft>
                <a:spcPts val="0"/>
              </a:spcAft>
              <a:buClr>
                <a:srgbClr val="FFFFFF"/>
              </a:buClr>
              <a:buSzPts val="1600"/>
              <a:buNone/>
              <a:defRPr sz="1600">
                <a:solidFill>
                  <a:srgbClr val="FFFFFF"/>
                </a:solidFill>
              </a:defRPr>
            </a:lvl4pPr>
            <a:lvl5pPr lvl="4">
              <a:lnSpc>
                <a:spcPct val="100000"/>
              </a:lnSpc>
              <a:spcBef>
                <a:spcPts val="0"/>
              </a:spcBef>
              <a:spcAft>
                <a:spcPts val="0"/>
              </a:spcAft>
              <a:buClr>
                <a:srgbClr val="FFFFFF"/>
              </a:buClr>
              <a:buSzPts val="1600"/>
              <a:buNone/>
              <a:defRPr sz="1600">
                <a:solidFill>
                  <a:srgbClr val="FFFFFF"/>
                </a:solidFill>
              </a:defRPr>
            </a:lvl5pPr>
            <a:lvl6pPr lvl="5">
              <a:lnSpc>
                <a:spcPct val="100000"/>
              </a:lnSpc>
              <a:spcBef>
                <a:spcPts val="0"/>
              </a:spcBef>
              <a:spcAft>
                <a:spcPts val="0"/>
              </a:spcAft>
              <a:buClr>
                <a:srgbClr val="FFFFFF"/>
              </a:buClr>
              <a:buSzPts val="1600"/>
              <a:buNone/>
              <a:defRPr sz="1600">
                <a:solidFill>
                  <a:srgbClr val="FFFFFF"/>
                </a:solidFill>
              </a:defRPr>
            </a:lvl6pPr>
            <a:lvl7pPr lvl="6">
              <a:lnSpc>
                <a:spcPct val="100000"/>
              </a:lnSpc>
              <a:spcBef>
                <a:spcPts val="0"/>
              </a:spcBef>
              <a:spcAft>
                <a:spcPts val="0"/>
              </a:spcAft>
              <a:buClr>
                <a:srgbClr val="FFFFFF"/>
              </a:buClr>
              <a:buSzPts val="1600"/>
              <a:buNone/>
              <a:defRPr sz="1600">
                <a:solidFill>
                  <a:srgbClr val="FFFFFF"/>
                </a:solidFill>
              </a:defRPr>
            </a:lvl7pPr>
            <a:lvl8pPr lvl="7">
              <a:lnSpc>
                <a:spcPct val="100000"/>
              </a:lnSpc>
              <a:spcBef>
                <a:spcPts val="0"/>
              </a:spcBef>
              <a:spcAft>
                <a:spcPts val="0"/>
              </a:spcAft>
              <a:buClr>
                <a:srgbClr val="FFFFFF"/>
              </a:buClr>
              <a:buSzPts val="1600"/>
              <a:buNone/>
              <a:defRPr sz="1600">
                <a:solidFill>
                  <a:srgbClr val="FFFFFF"/>
                </a:solidFill>
              </a:defRPr>
            </a:lvl8pPr>
            <a:lvl9pPr lvl="8">
              <a:lnSpc>
                <a:spcPct val="100000"/>
              </a:lnSpc>
              <a:spcBef>
                <a:spcPts val="0"/>
              </a:spcBef>
              <a:spcAft>
                <a:spcPts val="0"/>
              </a:spcAft>
              <a:buClr>
                <a:srgbClr val="FFFFFF"/>
              </a:buClr>
              <a:buSzPts val="1600"/>
              <a:buNone/>
              <a:defRPr sz="1600">
                <a:solidFill>
                  <a:srgbClr val="FFFFFF"/>
                </a:solidFill>
              </a:defRPr>
            </a:lvl9pPr>
          </a:lstStyle>
          <a:p/>
        </p:txBody>
      </p:sp>
      <p:sp>
        <p:nvSpPr>
          <p:cNvPr id="107" name="Google Shape;107;p12"/>
          <p:cNvSpPr txBox="1"/>
          <p:nvPr>
            <p:ph idx="2" type="body"/>
          </p:nvPr>
        </p:nvSpPr>
        <p:spPr>
          <a:xfrm>
            <a:off x="5174225" y="1352625"/>
            <a:ext cx="3374400" cy="30255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08" name="Google Shape;108;p12"/>
          <p:cNvSpPr txBox="1"/>
          <p:nvPr>
            <p:ph idx="12" type="sldNum"/>
          </p:nvPr>
        </p:nvSpPr>
        <p:spPr>
          <a:xfrm>
            <a:off x="8536300" y="474985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1 2">
  <p:cSld name="SECTION_TITLE_AND_DESCRIPTION_1_2">
    <p:spTree>
      <p:nvGrpSpPr>
        <p:cNvPr id="109" name="Shape 109"/>
        <p:cNvGrpSpPr/>
        <p:nvPr/>
      </p:nvGrpSpPr>
      <p:grpSpPr>
        <a:xfrm>
          <a:off x="0" y="0"/>
          <a:ext cx="0" cy="0"/>
          <a:chOff x="0" y="0"/>
          <a:chExt cx="0" cy="0"/>
        </a:xfrm>
      </p:grpSpPr>
      <p:pic>
        <p:nvPicPr>
          <p:cNvPr id="110" name="Google Shape;110;p13"/>
          <p:cNvPicPr preferRelativeResize="0"/>
          <p:nvPr/>
        </p:nvPicPr>
        <p:blipFill rotWithShape="1">
          <a:blip r:embed="rId2">
            <a:alphaModFix/>
          </a:blip>
          <a:srcRect b="0" l="31883" r="25713" t="8096"/>
          <a:stretch/>
        </p:blipFill>
        <p:spPr>
          <a:xfrm>
            <a:off x="0" y="0"/>
            <a:ext cx="4575250" cy="5143500"/>
          </a:xfrm>
          <a:prstGeom prst="rect">
            <a:avLst/>
          </a:prstGeom>
          <a:noFill/>
          <a:ln>
            <a:noFill/>
          </a:ln>
        </p:spPr>
      </p:pic>
      <p:sp>
        <p:nvSpPr>
          <p:cNvPr id="111" name="Google Shape;111;p13"/>
          <p:cNvSpPr/>
          <p:nvPr/>
        </p:nvSpPr>
        <p:spPr>
          <a:xfrm>
            <a:off x="-75" y="0"/>
            <a:ext cx="4572000" cy="5143500"/>
          </a:xfrm>
          <a:prstGeom prst="rect">
            <a:avLst/>
          </a:prstGeom>
          <a:solidFill>
            <a:srgbClr val="178D7D">
              <a:alpha val="68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2" name="Google Shape;112;p13"/>
          <p:cNvGrpSpPr/>
          <p:nvPr/>
        </p:nvGrpSpPr>
        <p:grpSpPr>
          <a:xfrm>
            <a:off x="830392" y="1191256"/>
            <a:ext cx="745763" cy="45826"/>
            <a:chOff x="4580561" y="2589004"/>
            <a:chExt cx="1064464" cy="25200"/>
          </a:xfrm>
        </p:grpSpPr>
        <p:sp>
          <p:nvSpPr>
            <p:cNvPr id="113" name="Google Shape;113;p13"/>
            <p:cNvSpPr/>
            <p:nvPr/>
          </p:nvSpPr>
          <p:spPr>
            <a:xfrm rot="-5400000">
              <a:off x="5366325" y="2335504"/>
              <a:ext cx="25200" cy="532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3"/>
            <p:cNvSpPr/>
            <p:nvPr/>
          </p:nvSpPr>
          <p:spPr>
            <a:xfrm rot="-5400000">
              <a:off x="4836311" y="2333254"/>
              <a:ext cx="25200" cy="536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5" name="Google Shape;115;p13"/>
          <p:cNvSpPr txBox="1"/>
          <p:nvPr>
            <p:ph type="title"/>
          </p:nvPr>
        </p:nvSpPr>
        <p:spPr>
          <a:xfrm>
            <a:off x="730000" y="1318650"/>
            <a:ext cx="3300900" cy="1687200"/>
          </a:xfrm>
          <a:prstGeom prst="rect">
            <a:avLst/>
          </a:prstGeom>
        </p:spPr>
        <p:txBody>
          <a:bodyPr anchorCtr="0" anchor="t" bIns="91425" lIns="91425" spcFirstLastPara="1" rIns="91425" wrap="square" tIns="91425"/>
          <a:lstStyle>
            <a:lvl1pPr lvl="0">
              <a:spcBef>
                <a:spcPts val="0"/>
              </a:spcBef>
              <a:spcAft>
                <a:spcPts val="0"/>
              </a:spcAft>
              <a:buClr>
                <a:srgbClr val="FFFFFF"/>
              </a:buClr>
              <a:buSzPts val="3000"/>
              <a:buNone/>
              <a:defRPr sz="3000">
                <a:solidFill>
                  <a:srgbClr val="FFFFFF"/>
                </a:solidFill>
              </a:defRPr>
            </a:lvl1pPr>
            <a:lvl2pPr lvl="1">
              <a:spcBef>
                <a:spcPts val="0"/>
              </a:spcBef>
              <a:spcAft>
                <a:spcPts val="0"/>
              </a:spcAft>
              <a:buClr>
                <a:srgbClr val="FFFFFF"/>
              </a:buClr>
              <a:buSzPts val="3000"/>
              <a:buNone/>
              <a:defRPr sz="3000">
                <a:solidFill>
                  <a:srgbClr val="FFFFFF"/>
                </a:solidFill>
              </a:defRPr>
            </a:lvl2pPr>
            <a:lvl3pPr lvl="2">
              <a:spcBef>
                <a:spcPts val="0"/>
              </a:spcBef>
              <a:spcAft>
                <a:spcPts val="0"/>
              </a:spcAft>
              <a:buClr>
                <a:srgbClr val="FFFFFF"/>
              </a:buClr>
              <a:buSzPts val="3000"/>
              <a:buNone/>
              <a:defRPr sz="3000">
                <a:solidFill>
                  <a:srgbClr val="FFFFFF"/>
                </a:solidFill>
              </a:defRPr>
            </a:lvl3pPr>
            <a:lvl4pPr lvl="3">
              <a:spcBef>
                <a:spcPts val="0"/>
              </a:spcBef>
              <a:spcAft>
                <a:spcPts val="0"/>
              </a:spcAft>
              <a:buClr>
                <a:srgbClr val="FFFFFF"/>
              </a:buClr>
              <a:buSzPts val="3000"/>
              <a:buNone/>
              <a:defRPr sz="3000">
                <a:solidFill>
                  <a:srgbClr val="FFFFFF"/>
                </a:solidFill>
              </a:defRPr>
            </a:lvl4pPr>
            <a:lvl5pPr lvl="4">
              <a:spcBef>
                <a:spcPts val="0"/>
              </a:spcBef>
              <a:spcAft>
                <a:spcPts val="0"/>
              </a:spcAft>
              <a:buClr>
                <a:srgbClr val="FFFFFF"/>
              </a:buClr>
              <a:buSzPts val="3000"/>
              <a:buNone/>
              <a:defRPr sz="3000">
                <a:solidFill>
                  <a:srgbClr val="FFFFFF"/>
                </a:solidFill>
              </a:defRPr>
            </a:lvl5pPr>
            <a:lvl6pPr lvl="5">
              <a:spcBef>
                <a:spcPts val="0"/>
              </a:spcBef>
              <a:spcAft>
                <a:spcPts val="0"/>
              </a:spcAft>
              <a:buClr>
                <a:srgbClr val="FFFFFF"/>
              </a:buClr>
              <a:buSzPts val="3000"/>
              <a:buNone/>
              <a:defRPr sz="3000">
                <a:solidFill>
                  <a:srgbClr val="FFFFFF"/>
                </a:solidFill>
              </a:defRPr>
            </a:lvl6pPr>
            <a:lvl7pPr lvl="6">
              <a:spcBef>
                <a:spcPts val="0"/>
              </a:spcBef>
              <a:spcAft>
                <a:spcPts val="0"/>
              </a:spcAft>
              <a:buClr>
                <a:srgbClr val="FFFFFF"/>
              </a:buClr>
              <a:buSzPts val="3000"/>
              <a:buNone/>
              <a:defRPr sz="3000">
                <a:solidFill>
                  <a:srgbClr val="FFFFFF"/>
                </a:solidFill>
              </a:defRPr>
            </a:lvl7pPr>
            <a:lvl8pPr lvl="7">
              <a:spcBef>
                <a:spcPts val="0"/>
              </a:spcBef>
              <a:spcAft>
                <a:spcPts val="0"/>
              </a:spcAft>
              <a:buClr>
                <a:srgbClr val="FFFFFF"/>
              </a:buClr>
              <a:buSzPts val="3000"/>
              <a:buNone/>
              <a:defRPr sz="3000">
                <a:solidFill>
                  <a:srgbClr val="FFFFFF"/>
                </a:solidFill>
              </a:defRPr>
            </a:lvl8pPr>
            <a:lvl9pPr lvl="8">
              <a:spcBef>
                <a:spcPts val="0"/>
              </a:spcBef>
              <a:spcAft>
                <a:spcPts val="0"/>
              </a:spcAft>
              <a:buClr>
                <a:srgbClr val="FFFFFF"/>
              </a:buClr>
              <a:buSzPts val="3000"/>
              <a:buNone/>
              <a:defRPr sz="3000">
                <a:solidFill>
                  <a:srgbClr val="FFFFFF"/>
                </a:solidFill>
              </a:defRPr>
            </a:lvl9pPr>
          </a:lstStyle>
          <a:p/>
        </p:txBody>
      </p:sp>
      <p:sp>
        <p:nvSpPr>
          <p:cNvPr id="116" name="Google Shape;116;p13"/>
          <p:cNvSpPr txBox="1"/>
          <p:nvPr>
            <p:ph idx="1" type="subTitle"/>
          </p:nvPr>
        </p:nvSpPr>
        <p:spPr>
          <a:xfrm>
            <a:off x="724950" y="3161525"/>
            <a:ext cx="3300900" cy="759000"/>
          </a:xfrm>
          <a:prstGeom prst="rect">
            <a:avLst/>
          </a:prstGeom>
        </p:spPr>
        <p:txBody>
          <a:bodyPr anchorCtr="0" anchor="t" bIns="91425" lIns="91425" spcFirstLastPara="1" rIns="91425" wrap="square" tIns="91425"/>
          <a:lstStyle>
            <a:lvl1pPr lvl="0">
              <a:lnSpc>
                <a:spcPct val="100000"/>
              </a:lnSpc>
              <a:spcBef>
                <a:spcPts val="0"/>
              </a:spcBef>
              <a:spcAft>
                <a:spcPts val="0"/>
              </a:spcAft>
              <a:buClr>
                <a:srgbClr val="FFFFFF"/>
              </a:buClr>
              <a:buSzPts val="1600"/>
              <a:buNone/>
              <a:defRPr sz="1600">
                <a:solidFill>
                  <a:srgbClr val="FFFFFF"/>
                </a:solidFill>
              </a:defRPr>
            </a:lvl1pPr>
            <a:lvl2pPr lvl="1">
              <a:lnSpc>
                <a:spcPct val="100000"/>
              </a:lnSpc>
              <a:spcBef>
                <a:spcPts val="0"/>
              </a:spcBef>
              <a:spcAft>
                <a:spcPts val="0"/>
              </a:spcAft>
              <a:buClr>
                <a:srgbClr val="FFFFFF"/>
              </a:buClr>
              <a:buSzPts val="1600"/>
              <a:buNone/>
              <a:defRPr sz="1600">
                <a:solidFill>
                  <a:srgbClr val="FFFFFF"/>
                </a:solidFill>
              </a:defRPr>
            </a:lvl2pPr>
            <a:lvl3pPr lvl="2">
              <a:lnSpc>
                <a:spcPct val="100000"/>
              </a:lnSpc>
              <a:spcBef>
                <a:spcPts val="0"/>
              </a:spcBef>
              <a:spcAft>
                <a:spcPts val="0"/>
              </a:spcAft>
              <a:buClr>
                <a:srgbClr val="FFFFFF"/>
              </a:buClr>
              <a:buSzPts val="1600"/>
              <a:buNone/>
              <a:defRPr sz="1600">
                <a:solidFill>
                  <a:srgbClr val="FFFFFF"/>
                </a:solidFill>
              </a:defRPr>
            </a:lvl3pPr>
            <a:lvl4pPr lvl="3">
              <a:lnSpc>
                <a:spcPct val="100000"/>
              </a:lnSpc>
              <a:spcBef>
                <a:spcPts val="0"/>
              </a:spcBef>
              <a:spcAft>
                <a:spcPts val="0"/>
              </a:spcAft>
              <a:buClr>
                <a:srgbClr val="FFFFFF"/>
              </a:buClr>
              <a:buSzPts val="1600"/>
              <a:buNone/>
              <a:defRPr sz="1600">
                <a:solidFill>
                  <a:srgbClr val="FFFFFF"/>
                </a:solidFill>
              </a:defRPr>
            </a:lvl4pPr>
            <a:lvl5pPr lvl="4">
              <a:lnSpc>
                <a:spcPct val="100000"/>
              </a:lnSpc>
              <a:spcBef>
                <a:spcPts val="0"/>
              </a:spcBef>
              <a:spcAft>
                <a:spcPts val="0"/>
              </a:spcAft>
              <a:buClr>
                <a:srgbClr val="FFFFFF"/>
              </a:buClr>
              <a:buSzPts val="1600"/>
              <a:buNone/>
              <a:defRPr sz="1600">
                <a:solidFill>
                  <a:srgbClr val="FFFFFF"/>
                </a:solidFill>
              </a:defRPr>
            </a:lvl5pPr>
            <a:lvl6pPr lvl="5">
              <a:lnSpc>
                <a:spcPct val="100000"/>
              </a:lnSpc>
              <a:spcBef>
                <a:spcPts val="0"/>
              </a:spcBef>
              <a:spcAft>
                <a:spcPts val="0"/>
              </a:spcAft>
              <a:buClr>
                <a:srgbClr val="FFFFFF"/>
              </a:buClr>
              <a:buSzPts val="1600"/>
              <a:buNone/>
              <a:defRPr sz="1600">
                <a:solidFill>
                  <a:srgbClr val="FFFFFF"/>
                </a:solidFill>
              </a:defRPr>
            </a:lvl6pPr>
            <a:lvl7pPr lvl="6">
              <a:lnSpc>
                <a:spcPct val="100000"/>
              </a:lnSpc>
              <a:spcBef>
                <a:spcPts val="0"/>
              </a:spcBef>
              <a:spcAft>
                <a:spcPts val="0"/>
              </a:spcAft>
              <a:buClr>
                <a:srgbClr val="FFFFFF"/>
              </a:buClr>
              <a:buSzPts val="1600"/>
              <a:buNone/>
              <a:defRPr sz="1600">
                <a:solidFill>
                  <a:srgbClr val="FFFFFF"/>
                </a:solidFill>
              </a:defRPr>
            </a:lvl7pPr>
            <a:lvl8pPr lvl="7">
              <a:lnSpc>
                <a:spcPct val="100000"/>
              </a:lnSpc>
              <a:spcBef>
                <a:spcPts val="0"/>
              </a:spcBef>
              <a:spcAft>
                <a:spcPts val="0"/>
              </a:spcAft>
              <a:buClr>
                <a:srgbClr val="FFFFFF"/>
              </a:buClr>
              <a:buSzPts val="1600"/>
              <a:buNone/>
              <a:defRPr sz="1600">
                <a:solidFill>
                  <a:srgbClr val="FFFFFF"/>
                </a:solidFill>
              </a:defRPr>
            </a:lvl8pPr>
            <a:lvl9pPr lvl="8">
              <a:lnSpc>
                <a:spcPct val="100000"/>
              </a:lnSpc>
              <a:spcBef>
                <a:spcPts val="0"/>
              </a:spcBef>
              <a:spcAft>
                <a:spcPts val="0"/>
              </a:spcAft>
              <a:buClr>
                <a:srgbClr val="FFFFFF"/>
              </a:buClr>
              <a:buSzPts val="1600"/>
              <a:buNone/>
              <a:defRPr sz="1600">
                <a:solidFill>
                  <a:srgbClr val="FFFFFF"/>
                </a:solidFill>
              </a:defRPr>
            </a:lvl9pPr>
          </a:lstStyle>
          <a:p/>
        </p:txBody>
      </p:sp>
      <p:sp>
        <p:nvSpPr>
          <p:cNvPr id="117" name="Google Shape;117;p13"/>
          <p:cNvSpPr txBox="1"/>
          <p:nvPr>
            <p:ph idx="2" type="body"/>
          </p:nvPr>
        </p:nvSpPr>
        <p:spPr>
          <a:xfrm>
            <a:off x="5174225" y="1352625"/>
            <a:ext cx="3374400" cy="30255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8" name="Google Shape;118;p1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119" name="Shape 119"/>
        <p:cNvGrpSpPr/>
        <p:nvPr/>
      </p:nvGrpSpPr>
      <p:grpSpPr>
        <a:xfrm>
          <a:off x="0" y="0"/>
          <a:ext cx="0" cy="0"/>
          <a:chOff x="0" y="0"/>
          <a:chExt cx="0" cy="0"/>
        </a:xfrm>
      </p:grpSpPr>
      <p:sp>
        <p:nvSpPr>
          <p:cNvPr id="120" name="Google Shape;120;p14"/>
          <p:cNvSpPr txBox="1"/>
          <p:nvPr>
            <p:ph idx="1" type="body"/>
          </p:nvPr>
        </p:nvSpPr>
        <p:spPr>
          <a:xfrm>
            <a:off x="724950" y="4372551"/>
            <a:ext cx="7697400" cy="4605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300"/>
              <a:buNone/>
              <a:defRPr/>
            </a:lvl1pPr>
          </a:lstStyle>
          <a:p/>
        </p:txBody>
      </p:sp>
      <p:sp>
        <p:nvSpPr>
          <p:cNvPr id="121" name="Google Shape;121;p1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dk1"/>
        </a:solidFill>
      </p:bgPr>
    </p:bg>
    <p:spTree>
      <p:nvGrpSpPr>
        <p:cNvPr id="122" name="Shape 122"/>
        <p:cNvGrpSpPr/>
        <p:nvPr/>
      </p:nvGrpSpPr>
      <p:grpSpPr>
        <a:xfrm>
          <a:off x="0" y="0"/>
          <a:ext cx="0" cy="0"/>
          <a:chOff x="0" y="0"/>
          <a:chExt cx="0" cy="0"/>
        </a:xfrm>
      </p:grpSpPr>
      <p:grpSp>
        <p:nvGrpSpPr>
          <p:cNvPr id="123" name="Google Shape;123;p15"/>
          <p:cNvGrpSpPr/>
          <p:nvPr/>
        </p:nvGrpSpPr>
        <p:grpSpPr>
          <a:xfrm>
            <a:off x="830392" y="4169130"/>
            <a:ext cx="745763" cy="45826"/>
            <a:chOff x="4580561" y="2589004"/>
            <a:chExt cx="1064464" cy="25200"/>
          </a:xfrm>
        </p:grpSpPr>
        <p:sp>
          <p:nvSpPr>
            <p:cNvPr id="124" name="Google Shape;124;p15"/>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5"/>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6" name="Google Shape;126;p15"/>
          <p:cNvSpPr txBox="1"/>
          <p:nvPr>
            <p:ph hasCustomPrompt="1" type="title"/>
          </p:nvPr>
        </p:nvSpPr>
        <p:spPr>
          <a:xfrm>
            <a:off x="729450" y="733950"/>
            <a:ext cx="7688400" cy="1244700"/>
          </a:xfrm>
          <a:prstGeom prst="rect">
            <a:avLst/>
          </a:prstGeom>
        </p:spPr>
        <p:txBody>
          <a:bodyPr anchorCtr="0" anchor="t" bIns="91425" lIns="91425" spcFirstLastPara="1" rIns="91425" wrap="square" tIns="91425"/>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127" name="Google Shape;127;p15"/>
          <p:cNvSpPr txBox="1"/>
          <p:nvPr>
            <p:ph idx="1" type="body"/>
          </p:nvPr>
        </p:nvSpPr>
        <p:spPr>
          <a:xfrm>
            <a:off x="729450" y="2272888"/>
            <a:ext cx="7688400" cy="1580400"/>
          </a:xfrm>
          <a:prstGeom prst="rect">
            <a:avLst/>
          </a:prstGeom>
        </p:spPr>
        <p:txBody>
          <a:bodyPr anchorCtr="0" anchor="t" bIns="91425" lIns="91425" spcFirstLastPara="1" rIns="91425" wrap="square" tIns="91425"/>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1600"/>
              </a:spcBef>
              <a:spcAft>
                <a:spcPts val="0"/>
              </a:spcAft>
              <a:buClr>
                <a:schemeClr val="lt1"/>
              </a:buClr>
              <a:buSzPts val="1100"/>
              <a:buChar char="○"/>
              <a:defRPr>
                <a:solidFill>
                  <a:schemeClr val="lt1"/>
                </a:solidFill>
              </a:defRPr>
            </a:lvl2pPr>
            <a:lvl3pPr indent="-298450" lvl="2" marL="1371600">
              <a:spcBef>
                <a:spcPts val="1600"/>
              </a:spcBef>
              <a:spcAft>
                <a:spcPts val="0"/>
              </a:spcAft>
              <a:buClr>
                <a:schemeClr val="lt1"/>
              </a:buClr>
              <a:buSzPts val="1100"/>
              <a:buChar char="■"/>
              <a:defRPr>
                <a:solidFill>
                  <a:schemeClr val="lt1"/>
                </a:solidFill>
              </a:defRPr>
            </a:lvl3pPr>
            <a:lvl4pPr indent="-298450" lvl="3" marL="1828800">
              <a:spcBef>
                <a:spcPts val="1600"/>
              </a:spcBef>
              <a:spcAft>
                <a:spcPts val="0"/>
              </a:spcAft>
              <a:buClr>
                <a:schemeClr val="lt1"/>
              </a:buClr>
              <a:buSzPts val="1100"/>
              <a:buChar char="●"/>
              <a:defRPr>
                <a:solidFill>
                  <a:schemeClr val="lt1"/>
                </a:solidFill>
              </a:defRPr>
            </a:lvl4pPr>
            <a:lvl5pPr indent="-298450" lvl="4" marL="2286000">
              <a:spcBef>
                <a:spcPts val="1600"/>
              </a:spcBef>
              <a:spcAft>
                <a:spcPts val="0"/>
              </a:spcAft>
              <a:buClr>
                <a:schemeClr val="lt1"/>
              </a:buClr>
              <a:buSzPts val="1100"/>
              <a:buChar char="○"/>
              <a:defRPr>
                <a:solidFill>
                  <a:schemeClr val="lt1"/>
                </a:solidFill>
              </a:defRPr>
            </a:lvl5pPr>
            <a:lvl6pPr indent="-298450" lvl="5" marL="2743200">
              <a:spcBef>
                <a:spcPts val="1600"/>
              </a:spcBef>
              <a:spcAft>
                <a:spcPts val="0"/>
              </a:spcAft>
              <a:buClr>
                <a:schemeClr val="lt1"/>
              </a:buClr>
              <a:buSzPts val="1100"/>
              <a:buChar char="■"/>
              <a:defRPr>
                <a:solidFill>
                  <a:schemeClr val="lt1"/>
                </a:solidFill>
              </a:defRPr>
            </a:lvl6pPr>
            <a:lvl7pPr indent="-298450" lvl="6" marL="3200400">
              <a:spcBef>
                <a:spcPts val="1600"/>
              </a:spcBef>
              <a:spcAft>
                <a:spcPts val="0"/>
              </a:spcAft>
              <a:buClr>
                <a:schemeClr val="lt1"/>
              </a:buClr>
              <a:buSzPts val="1100"/>
              <a:buChar char="●"/>
              <a:defRPr>
                <a:solidFill>
                  <a:schemeClr val="lt1"/>
                </a:solidFill>
              </a:defRPr>
            </a:lvl7pPr>
            <a:lvl8pPr indent="-298450" lvl="7" marL="3657600">
              <a:spcBef>
                <a:spcPts val="1600"/>
              </a:spcBef>
              <a:spcAft>
                <a:spcPts val="0"/>
              </a:spcAft>
              <a:buClr>
                <a:schemeClr val="lt1"/>
              </a:buClr>
              <a:buSzPts val="1100"/>
              <a:buChar char="○"/>
              <a:defRPr>
                <a:solidFill>
                  <a:schemeClr val="lt1"/>
                </a:solidFill>
              </a:defRPr>
            </a:lvl8pPr>
            <a:lvl9pPr indent="-298450" lvl="8" marL="4114800">
              <a:spcBef>
                <a:spcPts val="1600"/>
              </a:spcBef>
              <a:spcAft>
                <a:spcPts val="1600"/>
              </a:spcAft>
              <a:buClr>
                <a:schemeClr val="lt1"/>
              </a:buClr>
              <a:buSzPts val="1100"/>
              <a:buChar char="■"/>
              <a:defRPr>
                <a:solidFill>
                  <a:schemeClr val="lt1"/>
                </a:solidFill>
              </a:defRPr>
            </a:lvl9pPr>
          </a:lstStyle>
          <a:p/>
        </p:txBody>
      </p:sp>
      <p:sp>
        <p:nvSpPr>
          <p:cNvPr id="128" name="Google Shape;128;p1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29" name="Shape 129"/>
        <p:cNvGrpSpPr/>
        <p:nvPr/>
      </p:nvGrpSpPr>
      <p:grpSpPr>
        <a:xfrm>
          <a:off x="0" y="0"/>
          <a:ext cx="0" cy="0"/>
          <a:chOff x="0" y="0"/>
          <a:chExt cx="0" cy="0"/>
        </a:xfrm>
      </p:grpSpPr>
      <p:sp>
        <p:nvSpPr>
          <p:cNvPr id="130" name="Google Shape;130;p1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1">
  <p:cSld name="TITLE_1">
    <p:bg>
      <p:bgPr>
        <a:solidFill>
          <a:schemeClr val="lt2"/>
        </a:solidFill>
      </p:bgPr>
    </p:bg>
    <p:spTree>
      <p:nvGrpSpPr>
        <p:cNvPr id="17" name="Shape 17"/>
        <p:cNvGrpSpPr/>
        <p:nvPr/>
      </p:nvGrpSpPr>
      <p:grpSpPr>
        <a:xfrm>
          <a:off x="0" y="0"/>
          <a:ext cx="0" cy="0"/>
          <a:chOff x="0" y="0"/>
          <a:chExt cx="0" cy="0"/>
        </a:xfrm>
      </p:grpSpPr>
      <p:sp>
        <p:nvSpPr>
          <p:cNvPr id="18" name="Google Shape;18;p3"/>
          <p:cNvSpPr txBox="1"/>
          <p:nvPr>
            <p:ph type="ctrTitle"/>
          </p:nvPr>
        </p:nvSpPr>
        <p:spPr>
          <a:xfrm>
            <a:off x="729450" y="1322450"/>
            <a:ext cx="3787800" cy="1988100"/>
          </a:xfrm>
          <a:prstGeom prst="rect">
            <a:avLst/>
          </a:prstGeom>
        </p:spPr>
        <p:txBody>
          <a:bodyPr anchorCtr="0" anchor="t" bIns="91425" lIns="91425" spcFirstLastPara="1" rIns="91425" wrap="square" tIns="91425"/>
          <a:lstStyle>
            <a:lvl1pPr lvl="0">
              <a:spcBef>
                <a:spcPts val="0"/>
              </a:spcBef>
              <a:spcAft>
                <a:spcPts val="0"/>
              </a:spcAft>
              <a:buClr>
                <a:schemeClr val="dk2"/>
              </a:buClr>
              <a:buSzPts val="4000"/>
              <a:buNone/>
              <a:defRPr sz="4000">
                <a:solidFill>
                  <a:schemeClr val="dk2"/>
                </a:solidFill>
              </a:defRPr>
            </a:lvl1pPr>
            <a:lvl2pPr lvl="1">
              <a:spcBef>
                <a:spcPts val="0"/>
              </a:spcBef>
              <a:spcAft>
                <a:spcPts val="0"/>
              </a:spcAft>
              <a:buClr>
                <a:schemeClr val="dk2"/>
              </a:buClr>
              <a:buSzPts val="4000"/>
              <a:buNone/>
              <a:defRPr sz="4000">
                <a:solidFill>
                  <a:schemeClr val="dk2"/>
                </a:solidFill>
              </a:defRPr>
            </a:lvl2pPr>
            <a:lvl3pPr lvl="2">
              <a:spcBef>
                <a:spcPts val="0"/>
              </a:spcBef>
              <a:spcAft>
                <a:spcPts val="0"/>
              </a:spcAft>
              <a:buClr>
                <a:schemeClr val="dk2"/>
              </a:buClr>
              <a:buSzPts val="4000"/>
              <a:buNone/>
              <a:defRPr sz="4000">
                <a:solidFill>
                  <a:schemeClr val="dk2"/>
                </a:solidFill>
              </a:defRPr>
            </a:lvl3pPr>
            <a:lvl4pPr lvl="3">
              <a:spcBef>
                <a:spcPts val="0"/>
              </a:spcBef>
              <a:spcAft>
                <a:spcPts val="0"/>
              </a:spcAft>
              <a:buClr>
                <a:schemeClr val="dk2"/>
              </a:buClr>
              <a:buSzPts val="4000"/>
              <a:buNone/>
              <a:defRPr sz="4000">
                <a:solidFill>
                  <a:schemeClr val="dk2"/>
                </a:solidFill>
              </a:defRPr>
            </a:lvl4pPr>
            <a:lvl5pPr lvl="4">
              <a:spcBef>
                <a:spcPts val="0"/>
              </a:spcBef>
              <a:spcAft>
                <a:spcPts val="0"/>
              </a:spcAft>
              <a:buClr>
                <a:schemeClr val="dk2"/>
              </a:buClr>
              <a:buSzPts val="4000"/>
              <a:buNone/>
              <a:defRPr sz="4000">
                <a:solidFill>
                  <a:schemeClr val="dk2"/>
                </a:solidFill>
              </a:defRPr>
            </a:lvl5pPr>
            <a:lvl6pPr lvl="5">
              <a:spcBef>
                <a:spcPts val="0"/>
              </a:spcBef>
              <a:spcAft>
                <a:spcPts val="0"/>
              </a:spcAft>
              <a:buClr>
                <a:schemeClr val="dk2"/>
              </a:buClr>
              <a:buSzPts val="4000"/>
              <a:buNone/>
              <a:defRPr sz="4000">
                <a:solidFill>
                  <a:schemeClr val="dk2"/>
                </a:solidFill>
              </a:defRPr>
            </a:lvl6pPr>
            <a:lvl7pPr lvl="6">
              <a:spcBef>
                <a:spcPts val="0"/>
              </a:spcBef>
              <a:spcAft>
                <a:spcPts val="0"/>
              </a:spcAft>
              <a:buClr>
                <a:schemeClr val="dk2"/>
              </a:buClr>
              <a:buSzPts val="4000"/>
              <a:buNone/>
              <a:defRPr sz="4000">
                <a:solidFill>
                  <a:schemeClr val="dk2"/>
                </a:solidFill>
              </a:defRPr>
            </a:lvl7pPr>
            <a:lvl8pPr lvl="7">
              <a:spcBef>
                <a:spcPts val="0"/>
              </a:spcBef>
              <a:spcAft>
                <a:spcPts val="0"/>
              </a:spcAft>
              <a:buClr>
                <a:schemeClr val="dk2"/>
              </a:buClr>
              <a:buSzPts val="4000"/>
              <a:buNone/>
              <a:defRPr sz="4000">
                <a:solidFill>
                  <a:schemeClr val="dk2"/>
                </a:solidFill>
              </a:defRPr>
            </a:lvl8pPr>
            <a:lvl9pPr lvl="8">
              <a:spcBef>
                <a:spcPts val="0"/>
              </a:spcBef>
              <a:spcAft>
                <a:spcPts val="0"/>
              </a:spcAft>
              <a:buClr>
                <a:schemeClr val="dk2"/>
              </a:buClr>
              <a:buSzPts val="4000"/>
              <a:buNone/>
              <a:defRPr sz="4000">
                <a:solidFill>
                  <a:schemeClr val="dk2"/>
                </a:solidFill>
              </a:defRPr>
            </a:lvl9pPr>
          </a:lstStyle>
          <a:p/>
        </p:txBody>
      </p:sp>
      <p:sp>
        <p:nvSpPr>
          <p:cNvPr id="19" name="Google Shape;19;p3"/>
          <p:cNvSpPr txBox="1"/>
          <p:nvPr>
            <p:ph idx="1" type="subTitle"/>
          </p:nvPr>
        </p:nvSpPr>
        <p:spPr>
          <a:xfrm>
            <a:off x="729595" y="3401500"/>
            <a:ext cx="3787800" cy="541200"/>
          </a:xfrm>
          <a:prstGeom prst="rect">
            <a:avLst/>
          </a:prstGeom>
        </p:spPr>
        <p:txBody>
          <a:bodyPr anchorCtr="0" anchor="t" bIns="91425" lIns="91425" spcFirstLastPara="1" rIns="91425" wrap="square" tIns="91425"/>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20" name="Google Shape;20;p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grpSp>
        <p:nvGrpSpPr>
          <p:cNvPr id="21" name="Google Shape;21;p3"/>
          <p:cNvGrpSpPr/>
          <p:nvPr/>
        </p:nvGrpSpPr>
        <p:grpSpPr>
          <a:xfrm>
            <a:off x="830392" y="1191256"/>
            <a:ext cx="745763" cy="45826"/>
            <a:chOff x="4580561" y="2589004"/>
            <a:chExt cx="1064464" cy="25200"/>
          </a:xfrm>
        </p:grpSpPr>
        <p:sp>
          <p:nvSpPr>
            <p:cNvPr id="22" name="Google Shape;22;p3"/>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 name="Google Shape;24;p3"/>
          <p:cNvSpPr/>
          <p:nvPr/>
        </p:nvSpPr>
        <p:spPr>
          <a:xfrm>
            <a:off x="0" y="1"/>
            <a:ext cx="9144000" cy="467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3"/>
          <p:cNvGrpSpPr/>
          <p:nvPr/>
        </p:nvGrpSpPr>
        <p:grpSpPr>
          <a:xfrm>
            <a:off x="5063224" y="1313339"/>
            <a:ext cx="3459829" cy="2670551"/>
            <a:chOff x="3553042" y="1657806"/>
            <a:chExt cx="3461100" cy="2671532"/>
          </a:xfrm>
        </p:grpSpPr>
        <p:sp>
          <p:nvSpPr>
            <p:cNvPr id="26" name="Google Shape;26;p3"/>
            <p:cNvSpPr/>
            <p:nvPr/>
          </p:nvSpPr>
          <p:spPr>
            <a:xfrm>
              <a:off x="4856024" y="3625653"/>
              <a:ext cx="944700" cy="663300"/>
            </a:xfrm>
            <a:prstGeom prst="trapezoid">
              <a:avLst>
                <a:gd fmla="val 25000"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10800000">
              <a:off x="4953871" y="3681997"/>
              <a:ext cx="400200" cy="606600"/>
            </a:xfrm>
            <a:prstGeom prst="triangle">
              <a:avLst>
                <a:gd fmla="val 96745"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a:off x="4767796" y="3681816"/>
              <a:ext cx="163500" cy="606600"/>
            </a:xfrm>
            <a:prstGeom prst="triangle">
              <a:avLst>
                <a:gd fmla="val 98558"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10800000">
              <a:off x="4678237" y="4276102"/>
              <a:ext cx="1210800" cy="456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rot="10800000">
              <a:off x="4668343" y="4283738"/>
              <a:ext cx="1230600" cy="45600"/>
            </a:xfrm>
            <a:prstGeom prst="roundRect">
              <a:avLst>
                <a:gd fmla="val 50000" name="adj"/>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a:off x="4926950" y="3681915"/>
              <a:ext cx="42900" cy="594300"/>
            </a:xfrm>
            <a:prstGeom prst="rect">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a:off x="3553042" y="1674645"/>
              <a:ext cx="3461100" cy="2014500"/>
            </a:xfrm>
            <a:prstGeom prst="roundRect">
              <a:avLst>
                <a:gd fmla="val 1882" name="adj"/>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a:off x="3553042" y="1657806"/>
              <a:ext cx="3461100" cy="2014500"/>
            </a:xfrm>
            <a:prstGeom prst="roundRect">
              <a:avLst>
                <a:gd fmla="val 1764" name="adj"/>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Component Detail" id="34" name="Google Shape;34;p3"/>
          <p:cNvPicPr preferRelativeResize="0"/>
          <p:nvPr/>
        </p:nvPicPr>
        <p:blipFill rotWithShape="1">
          <a:blip r:embed="rId2">
            <a:alphaModFix/>
          </a:blip>
          <a:srcRect b="25076" l="0" r="0" t="0"/>
          <a:stretch/>
        </p:blipFill>
        <p:spPr>
          <a:xfrm>
            <a:off x="5161725" y="1399791"/>
            <a:ext cx="3262825" cy="1833425"/>
          </a:xfrm>
          <a:prstGeom prst="rect">
            <a:avLst/>
          </a:prstGeom>
          <a:noFill/>
          <a:ln>
            <a:noFill/>
          </a:ln>
        </p:spPr>
      </p:pic>
      <p:sp>
        <p:nvSpPr>
          <p:cNvPr id="35" name="Google Shape;35;p3"/>
          <p:cNvSpPr/>
          <p:nvPr/>
        </p:nvSpPr>
        <p:spPr>
          <a:xfrm flipH="1">
            <a:off x="5156196" y="1401826"/>
            <a:ext cx="3268577" cy="1812993"/>
          </a:xfrm>
          <a:prstGeom prst="rtTriangle">
            <a:avLst/>
          </a:prstGeom>
          <a:solidFill>
            <a:srgbClr val="000000">
              <a:alpha val="3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 name="Google Shape;36;p3"/>
          <p:cNvGrpSpPr/>
          <p:nvPr/>
        </p:nvGrpSpPr>
        <p:grpSpPr>
          <a:xfrm>
            <a:off x="7666681" y="2077877"/>
            <a:ext cx="1148179" cy="2282764"/>
            <a:chOff x="7666681" y="2077877"/>
            <a:chExt cx="1148179" cy="2282764"/>
          </a:xfrm>
        </p:grpSpPr>
        <p:grpSp>
          <p:nvGrpSpPr>
            <p:cNvPr id="37" name="Google Shape;37;p3"/>
            <p:cNvGrpSpPr/>
            <p:nvPr/>
          </p:nvGrpSpPr>
          <p:grpSpPr>
            <a:xfrm>
              <a:off x="7666681" y="2077877"/>
              <a:ext cx="1148179" cy="2282764"/>
              <a:chOff x="3983627" y="1676395"/>
              <a:chExt cx="1449538" cy="2881914"/>
            </a:xfrm>
          </p:grpSpPr>
          <p:sp>
            <p:nvSpPr>
              <p:cNvPr id="38" name="Google Shape;38;p3"/>
              <p:cNvSpPr/>
              <p:nvPr/>
            </p:nvSpPr>
            <p:spPr>
              <a:xfrm rot="-5400000">
                <a:off x="3276827" y="2404608"/>
                <a:ext cx="2860500" cy="1446900"/>
              </a:xfrm>
              <a:prstGeom prst="roundRect">
                <a:avLst>
                  <a:gd fmla="val 4551" name="adj"/>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3"/>
              <p:cNvSpPr/>
              <p:nvPr/>
            </p:nvSpPr>
            <p:spPr>
              <a:xfrm rot="-5400000">
                <a:off x="3279465" y="2383195"/>
                <a:ext cx="2860500" cy="1446900"/>
              </a:xfrm>
              <a:prstGeom prst="roundRect">
                <a:avLst>
                  <a:gd fmla="val 4551" name="adj"/>
                </a:avLst>
              </a:pr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p:cNvSpPr/>
              <p:nvPr/>
            </p:nvSpPr>
            <p:spPr>
              <a:xfrm>
                <a:off x="4473243" y="4318802"/>
                <a:ext cx="472800" cy="76800"/>
              </a:xfrm>
              <a:prstGeom prst="roundRect">
                <a:avLst>
                  <a:gd fmla="val 50000" name="adj"/>
                </a:avLst>
              </a:prstGeom>
              <a:solidFill>
                <a:srgbClr val="4B4B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Mobile View" id="41" name="Google Shape;41;p3"/>
            <p:cNvPicPr preferRelativeResize="0"/>
            <p:nvPr/>
          </p:nvPicPr>
          <p:blipFill rotWithShape="1">
            <a:blip r:embed="rId3">
              <a:alphaModFix/>
            </a:blip>
            <a:srcRect b="4371" l="0" r="0" t="4362"/>
            <a:stretch/>
          </p:blipFill>
          <p:spPr>
            <a:xfrm>
              <a:off x="7720839" y="2222723"/>
              <a:ext cx="1037555" cy="1833418"/>
            </a:xfrm>
            <a:prstGeom prst="rect">
              <a:avLst/>
            </a:prstGeom>
            <a:noFill/>
            <a:ln>
              <a:noFill/>
            </a:ln>
          </p:spPr>
        </p:pic>
        <p:sp>
          <p:nvSpPr>
            <p:cNvPr id="42" name="Google Shape;42;p3"/>
            <p:cNvSpPr/>
            <p:nvPr/>
          </p:nvSpPr>
          <p:spPr>
            <a:xfrm flipH="1">
              <a:off x="7722342" y="2222973"/>
              <a:ext cx="1037700" cy="1833000"/>
            </a:xfrm>
            <a:prstGeom prst="rtTriangle">
              <a:avLst/>
            </a:prstGeom>
            <a:solidFill>
              <a:srgbClr val="000000">
                <a:alpha val="3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43" name="Shape 43"/>
        <p:cNvGrpSpPr/>
        <p:nvPr/>
      </p:nvGrpSpPr>
      <p:grpSpPr>
        <a:xfrm>
          <a:off x="0" y="0"/>
          <a:ext cx="0" cy="0"/>
          <a:chOff x="0" y="0"/>
          <a:chExt cx="0" cy="0"/>
        </a:xfrm>
      </p:grpSpPr>
      <p:grpSp>
        <p:nvGrpSpPr>
          <p:cNvPr id="44" name="Google Shape;44;p4"/>
          <p:cNvGrpSpPr/>
          <p:nvPr/>
        </p:nvGrpSpPr>
        <p:grpSpPr>
          <a:xfrm>
            <a:off x="830392" y="1191256"/>
            <a:ext cx="745763" cy="45826"/>
            <a:chOff x="4580561" y="2589004"/>
            <a:chExt cx="1064464" cy="25200"/>
          </a:xfrm>
        </p:grpSpPr>
        <p:sp>
          <p:nvSpPr>
            <p:cNvPr id="45" name="Google Shape;45;p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 name="Google Shape;47;p4"/>
          <p:cNvSpPr txBox="1"/>
          <p:nvPr>
            <p:ph type="title"/>
          </p:nvPr>
        </p:nvSpPr>
        <p:spPr>
          <a:xfrm>
            <a:off x="729450" y="1322450"/>
            <a:ext cx="7688400" cy="1518600"/>
          </a:xfrm>
          <a:prstGeom prst="rect">
            <a:avLst/>
          </a:prstGeom>
        </p:spPr>
        <p:txBody>
          <a:bodyPr anchorCtr="0" anchor="t" bIns="91425" lIns="91425" spcFirstLastPara="1" rIns="91425" wrap="square" tIns="91425"/>
          <a:lstStyle>
            <a:lvl1pPr lvl="0">
              <a:spcBef>
                <a:spcPts val="0"/>
              </a:spcBef>
              <a:spcAft>
                <a:spcPts val="0"/>
              </a:spcAft>
              <a:buClr>
                <a:schemeClr val="lt1"/>
              </a:buClr>
              <a:buSzPts val="3000"/>
              <a:buNone/>
              <a:defRPr sz="3000">
                <a:solidFill>
                  <a:schemeClr val="lt1"/>
                </a:solidFill>
              </a:defRPr>
            </a:lvl1pPr>
            <a:lvl2pPr lvl="1">
              <a:spcBef>
                <a:spcPts val="0"/>
              </a:spcBef>
              <a:spcAft>
                <a:spcPts val="0"/>
              </a:spcAft>
              <a:buClr>
                <a:schemeClr val="lt1"/>
              </a:buClr>
              <a:buSzPts val="3000"/>
              <a:buNone/>
              <a:defRPr sz="3000">
                <a:solidFill>
                  <a:schemeClr val="lt1"/>
                </a:solidFill>
              </a:defRPr>
            </a:lvl2pPr>
            <a:lvl3pPr lvl="2">
              <a:spcBef>
                <a:spcPts val="0"/>
              </a:spcBef>
              <a:spcAft>
                <a:spcPts val="0"/>
              </a:spcAft>
              <a:buClr>
                <a:schemeClr val="lt1"/>
              </a:buClr>
              <a:buSzPts val="3000"/>
              <a:buNone/>
              <a:defRPr sz="3000">
                <a:solidFill>
                  <a:schemeClr val="lt1"/>
                </a:solidFill>
              </a:defRPr>
            </a:lvl3pPr>
            <a:lvl4pPr lvl="3">
              <a:spcBef>
                <a:spcPts val="0"/>
              </a:spcBef>
              <a:spcAft>
                <a:spcPts val="0"/>
              </a:spcAft>
              <a:buClr>
                <a:schemeClr val="lt1"/>
              </a:buClr>
              <a:buSzPts val="3000"/>
              <a:buNone/>
              <a:defRPr sz="3000">
                <a:solidFill>
                  <a:schemeClr val="lt1"/>
                </a:solidFill>
              </a:defRPr>
            </a:lvl4pPr>
            <a:lvl5pPr lvl="4">
              <a:spcBef>
                <a:spcPts val="0"/>
              </a:spcBef>
              <a:spcAft>
                <a:spcPts val="0"/>
              </a:spcAft>
              <a:buClr>
                <a:schemeClr val="lt1"/>
              </a:buClr>
              <a:buSzPts val="3000"/>
              <a:buNone/>
              <a:defRPr sz="3000">
                <a:solidFill>
                  <a:schemeClr val="lt1"/>
                </a:solidFill>
              </a:defRPr>
            </a:lvl5pPr>
            <a:lvl6pPr lvl="5">
              <a:spcBef>
                <a:spcPts val="0"/>
              </a:spcBef>
              <a:spcAft>
                <a:spcPts val="0"/>
              </a:spcAft>
              <a:buClr>
                <a:schemeClr val="lt1"/>
              </a:buClr>
              <a:buSzPts val="3000"/>
              <a:buNone/>
              <a:defRPr sz="3000">
                <a:solidFill>
                  <a:schemeClr val="lt1"/>
                </a:solidFill>
              </a:defRPr>
            </a:lvl6pPr>
            <a:lvl7pPr lvl="6">
              <a:spcBef>
                <a:spcPts val="0"/>
              </a:spcBef>
              <a:spcAft>
                <a:spcPts val="0"/>
              </a:spcAft>
              <a:buClr>
                <a:schemeClr val="lt1"/>
              </a:buClr>
              <a:buSzPts val="3000"/>
              <a:buNone/>
              <a:defRPr sz="3000">
                <a:solidFill>
                  <a:schemeClr val="lt1"/>
                </a:solidFill>
              </a:defRPr>
            </a:lvl7pPr>
            <a:lvl8pPr lvl="7">
              <a:spcBef>
                <a:spcPts val="0"/>
              </a:spcBef>
              <a:spcAft>
                <a:spcPts val="0"/>
              </a:spcAft>
              <a:buClr>
                <a:schemeClr val="lt1"/>
              </a:buClr>
              <a:buSzPts val="3000"/>
              <a:buNone/>
              <a:defRPr sz="3000">
                <a:solidFill>
                  <a:schemeClr val="lt1"/>
                </a:solidFill>
              </a:defRPr>
            </a:lvl8pPr>
            <a:lvl9pPr lvl="8">
              <a:spcBef>
                <a:spcPts val="0"/>
              </a:spcBef>
              <a:spcAft>
                <a:spcPts val="0"/>
              </a:spcAft>
              <a:buClr>
                <a:schemeClr val="lt1"/>
              </a:buClr>
              <a:buSzPts val="3000"/>
              <a:buNone/>
              <a:defRPr sz="3000">
                <a:solidFill>
                  <a:schemeClr val="lt1"/>
                </a:solidFill>
              </a:defRPr>
            </a:lvl9pPr>
          </a:lstStyle>
          <a:p/>
        </p:txBody>
      </p:sp>
      <p:sp>
        <p:nvSpPr>
          <p:cNvPr id="48" name="Google Shape;48;p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49" name="Shape 49"/>
        <p:cNvGrpSpPr/>
        <p:nvPr/>
      </p:nvGrpSpPr>
      <p:grpSpPr>
        <a:xfrm>
          <a:off x="0" y="0"/>
          <a:ext cx="0" cy="0"/>
          <a:chOff x="0" y="0"/>
          <a:chExt cx="0" cy="0"/>
        </a:xfrm>
      </p:grpSpPr>
      <p:sp>
        <p:nvSpPr>
          <p:cNvPr id="50" name="Google Shape;50;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 name="Google Shape;51;p5"/>
          <p:cNvGrpSpPr/>
          <p:nvPr/>
        </p:nvGrpSpPr>
        <p:grpSpPr>
          <a:xfrm>
            <a:off x="830392" y="1191256"/>
            <a:ext cx="745763" cy="45826"/>
            <a:chOff x="4580561" y="2589004"/>
            <a:chExt cx="1064464" cy="25200"/>
          </a:xfrm>
        </p:grpSpPr>
        <p:sp>
          <p:nvSpPr>
            <p:cNvPr id="52" name="Google Shape;52;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 name="Google Shape;54;p5"/>
          <p:cNvSpPr txBox="1"/>
          <p:nvPr>
            <p:ph type="title"/>
          </p:nvPr>
        </p:nvSpPr>
        <p:spPr>
          <a:xfrm>
            <a:off x="729450" y="1318650"/>
            <a:ext cx="7688700" cy="535200"/>
          </a:xfrm>
          <a:prstGeom prst="rect">
            <a:avLst/>
          </a:prstGeom>
        </p:spPr>
        <p:txBody>
          <a:bodyPr anchorCtr="0" anchor="t" bIns="91425" lIns="91425" spcFirstLastPara="1" rIns="91425" wrap="square" tIns="91425"/>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p:txBody>
      </p:sp>
      <p:sp>
        <p:nvSpPr>
          <p:cNvPr id="55" name="Google Shape;55;p5"/>
          <p:cNvSpPr txBox="1"/>
          <p:nvPr>
            <p:ph idx="1" type="body"/>
          </p:nvPr>
        </p:nvSpPr>
        <p:spPr>
          <a:xfrm>
            <a:off x="729450" y="2078875"/>
            <a:ext cx="7688700" cy="22611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6" name="Google Shape;56;p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57" name="Shape 57"/>
        <p:cNvGrpSpPr/>
        <p:nvPr/>
      </p:nvGrpSpPr>
      <p:grpSpPr>
        <a:xfrm>
          <a:off x="0" y="0"/>
          <a:ext cx="0" cy="0"/>
          <a:chOff x="0" y="0"/>
          <a:chExt cx="0" cy="0"/>
        </a:xfrm>
      </p:grpSpPr>
      <p:sp>
        <p:nvSpPr>
          <p:cNvPr id="58" name="Google Shape;58;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 name="Google Shape;59;p6"/>
          <p:cNvGrpSpPr/>
          <p:nvPr/>
        </p:nvGrpSpPr>
        <p:grpSpPr>
          <a:xfrm>
            <a:off x="830392" y="1191256"/>
            <a:ext cx="745763" cy="45826"/>
            <a:chOff x="4580561" y="2589004"/>
            <a:chExt cx="1064464" cy="25200"/>
          </a:xfrm>
        </p:grpSpPr>
        <p:sp>
          <p:nvSpPr>
            <p:cNvPr id="60" name="Google Shape;60;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 name="Google Shape;62;p6"/>
          <p:cNvSpPr txBox="1"/>
          <p:nvPr>
            <p:ph type="title"/>
          </p:nvPr>
        </p:nvSpPr>
        <p:spPr>
          <a:xfrm>
            <a:off x="729450" y="1318650"/>
            <a:ext cx="7688400" cy="535200"/>
          </a:xfrm>
          <a:prstGeom prst="rect">
            <a:avLst/>
          </a:prstGeom>
        </p:spPr>
        <p:txBody>
          <a:bodyPr anchorCtr="0" anchor="t" bIns="91425" lIns="91425" spcFirstLastPara="1" rIns="91425" wrap="square" tIns="91425"/>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p:txBody>
      </p:sp>
      <p:sp>
        <p:nvSpPr>
          <p:cNvPr id="63" name="Google Shape;63;p6"/>
          <p:cNvSpPr txBox="1"/>
          <p:nvPr>
            <p:ph idx="1" type="body"/>
          </p:nvPr>
        </p:nvSpPr>
        <p:spPr>
          <a:xfrm>
            <a:off x="729325" y="2078875"/>
            <a:ext cx="3774300" cy="22611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4" name="Google Shape;64;p6"/>
          <p:cNvSpPr txBox="1"/>
          <p:nvPr>
            <p:ph idx="2" type="body"/>
          </p:nvPr>
        </p:nvSpPr>
        <p:spPr>
          <a:xfrm>
            <a:off x="4643604" y="2078875"/>
            <a:ext cx="3774300" cy="22611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5" name="Google Shape;65;p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66" name="Shape 66"/>
        <p:cNvGrpSpPr/>
        <p:nvPr/>
      </p:nvGrpSpPr>
      <p:grpSpPr>
        <a:xfrm>
          <a:off x="0" y="0"/>
          <a:ext cx="0" cy="0"/>
          <a:chOff x="0" y="0"/>
          <a:chExt cx="0" cy="0"/>
        </a:xfrm>
      </p:grpSpPr>
      <p:sp>
        <p:nvSpPr>
          <p:cNvPr id="67" name="Google Shape;67;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 name="Google Shape;68;p7"/>
          <p:cNvGrpSpPr/>
          <p:nvPr/>
        </p:nvGrpSpPr>
        <p:grpSpPr>
          <a:xfrm>
            <a:off x="830392" y="1191256"/>
            <a:ext cx="745763" cy="45826"/>
            <a:chOff x="4580561" y="2589004"/>
            <a:chExt cx="1064464" cy="25200"/>
          </a:xfrm>
        </p:grpSpPr>
        <p:sp>
          <p:nvSpPr>
            <p:cNvPr id="69" name="Google Shape;69;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 name="Google Shape;71;p7"/>
          <p:cNvSpPr txBox="1"/>
          <p:nvPr>
            <p:ph type="title"/>
          </p:nvPr>
        </p:nvSpPr>
        <p:spPr>
          <a:xfrm>
            <a:off x="729450" y="1318650"/>
            <a:ext cx="7688400" cy="535200"/>
          </a:xfrm>
          <a:prstGeom prst="rect">
            <a:avLst/>
          </a:prstGeom>
        </p:spPr>
        <p:txBody>
          <a:bodyPr anchorCtr="0" anchor="t" bIns="91425" lIns="91425" spcFirstLastPara="1" rIns="91425" wrap="square" tIns="91425"/>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p:txBody>
      </p:sp>
      <p:sp>
        <p:nvSpPr>
          <p:cNvPr id="72" name="Google Shape;72;p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1">
  <p:cSld name="TITLE_ONLY_1">
    <p:spTree>
      <p:nvGrpSpPr>
        <p:cNvPr id="73" name="Shape 73"/>
        <p:cNvGrpSpPr/>
        <p:nvPr/>
      </p:nvGrpSpPr>
      <p:grpSpPr>
        <a:xfrm>
          <a:off x="0" y="0"/>
          <a:ext cx="0" cy="0"/>
          <a:chOff x="0" y="0"/>
          <a:chExt cx="0" cy="0"/>
        </a:xfrm>
      </p:grpSpPr>
      <p:sp>
        <p:nvSpPr>
          <p:cNvPr id="74" name="Google Shape;74;p8"/>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76" name="Shape 76"/>
        <p:cNvGrpSpPr/>
        <p:nvPr/>
      </p:nvGrpSpPr>
      <p:grpSpPr>
        <a:xfrm>
          <a:off x="0" y="0"/>
          <a:ext cx="0" cy="0"/>
          <a:chOff x="0" y="0"/>
          <a:chExt cx="0" cy="0"/>
        </a:xfrm>
      </p:grpSpPr>
      <p:sp>
        <p:nvSpPr>
          <p:cNvPr id="77" name="Google Shape;77;p9"/>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 name="Google Shape;78;p9"/>
          <p:cNvGrpSpPr/>
          <p:nvPr/>
        </p:nvGrpSpPr>
        <p:grpSpPr>
          <a:xfrm>
            <a:off x="830392" y="1191256"/>
            <a:ext cx="745763" cy="45826"/>
            <a:chOff x="4580561" y="2589004"/>
            <a:chExt cx="1064464" cy="25200"/>
          </a:xfrm>
        </p:grpSpPr>
        <p:sp>
          <p:nvSpPr>
            <p:cNvPr id="79" name="Google Shape;79;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 name="Google Shape;81;p9"/>
          <p:cNvSpPr txBox="1"/>
          <p:nvPr>
            <p:ph type="title"/>
          </p:nvPr>
        </p:nvSpPr>
        <p:spPr>
          <a:xfrm>
            <a:off x="730000" y="1318650"/>
            <a:ext cx="3300900" cy="1381500"/>
          </a:xfrm>
          <a:prstGeom prst="rect">
            <a:avLst/>
          </a:prstGeom>
        </p:spPr>
        <p:txBody>
          <a:bodyPr anchorCtr="0" anchor="t" bIns="91425" lIns="91425" spcFirstLastPara="1" rIns="91425" wrap="square" tIns="91425"/>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p:txBody>
      </p:sp>
      <p:sp>
        <p:nvSpPr>
          <p:cNvPr id="82" name="Google Shape;82;p9"/>
          <p:cNvSpPr txBox="1"/>
          <p:nvPr>
            <p:ph idx="1" type="body"/>
          </p:nvPr>
        </p:nvSpPr>
        <p:spPr>
          <a:xfrm>
            <a:off x="721225" y="2781725"/>
            <a:ext cx="3300900" cy="15975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83" name="Google Shape;83;p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3"/>
        </a:solidFill>
      </p:bgPr>
    </p:bg>
    <p:spTree>
      <p:nvGrpSpPr>
        <p:cNvPr id="84" name="Shape 84"/>
        <p:cNvGrpSpPr/>
        <p:nvPr/>
      </p:nvGrpSpPr>
      <p:grpSpPr>
        <a:xfrm>
          <a:off x="0" y="0"/>
          <a:ext cx="0" cy="0"/>
          <a:chOff x="0" y="0"/>
          <a:chExt cx="0" cy="0"/>
        </a:xfrm>
      </p:grpSpPr>
      <p:grpSp>
        <p:nvGrpSpPr>
          <p:cNvPr id="85" name="Google Shape;85;p10"/>
          <p:cNvGrpSpPr/>
          <p:nvPr/>
        </p:nvGrpSpPr>
        <p:grpSpPr>
          <a:xfrm>
            <a:off x="830392" y="4169130"/>
            <a:ext cx="745763" cy="45826"/>
            <a:chOff x="4580561" y="2589004"/>
            <a:chExt cx="1064464" cy="25200"/>
          </a:xfrm>
        </p:grpSpPr>
        <p:sp>
          <p:nvSpPr>
            <p:cNvPr id="86" name="Google Shape;86;p10"/>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0"/>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 name="Google Shape;88;p10"/>
          <p:cNvSpPr txBox="1"/>
          <p:nvPr>
            <p:ph type="title"/>
          </p:nvPr>
        </p:nvSpPr>
        <p:spPr>
          <a:xfrm>
            <a:off x="729450" y="864300"/>
            <a:ext cx="7021200" cy="2985000"/>
          </a:xfrm>
          <a:prstGeom prst="rect">
            <a:avLst/>
          </a:prstGeom>
        </p:spPr>
        <p:txBody>
          <a:bodyPr anchorCtr="0" anchor="ctr" bIns="91425" lIns="91425" spcFirstLastPara="1" rIns="91425" wrap="square" tIns="91425"/>
          <a:lstStyle>
            <a:lvl1pPr lvl="0">
              <a:spcBef>
                <a:spcPts val="0"/>
              </a:spcBef>
              <a:spcAft>
                <a:spcPts val="0"/>
              </a:spcAft>
              <a:buClr>
                <a:schemeClr val="lt1"/>
              </a:buClr>
              <a:buSzPts val="3000"/>
              <a:buNone/>
              <a:defRPr sz="3000">
                <a:solidFill>
                  <a:schemeClr val="lt1"/>
                </a:solidFill>
              </a:defRPr>
            </a:lvl1pPr>
            <a:lvl2pPr lvl="1">
              <a:spcBef>
                <a:spcPts val="0"/>
              </a:spcBef>
              <a:spcAft>
                <a:spcPts val="0"/>
              </a:spcAft>
              <a:buClr>
                <a:schemeClr val="lt1"/>
              </a:buClr>
              <a:buSzPts val="3000"/>
              <a:buNone/>
              <a:defRPr sz="3000">
                <a:solidFill>
                  <a:schemeClr val="lt1"/>
                </a:solidFill>
              </a:defRPr>
            </a:lvl2pPr>
            <a:lvl3pPr lvl="2">
              <a:spcBef>
                <a:spcPts val="0"/>
              </a:spcBef>
              <a:spcAft>
                <a:spcPts val="0"/>
              </a:spcAft>
              <a:buClr>
                <a:schemeClr val="lt1"/>
              </a:buClr>
              <a:buSzPts val="3000"/>
              <a:buNone/>
              <a:defRPr sz="3000">
                <a:solidFill>
                  <a:schemeClr val="lt1"/>
                </a:solidFill>
              </a:defRPr>
            </a:lvl3pPr>
            <a:lvl4pPr lvl="3">
              <a:spcBef>
                <a:spcPts val="0"/>
              </a:spcBef>
              <a:spcAft>
                <a:spcPts val="0"/>
              </a:spcAft>
              <a:buClr>
                <a:schemeClr val="lt1"/>
              </a:buClr>
              <a:buSzPts val="3000"/>
              <a:buNone/>
              <a:defRPr sz="3000">
                <a:solidFill>
                  <a:schemeClr val="lt1"/>
                </a:solidFill>
              </a:defRPr>
            </a:lvl4pPr>
            <a:lvl5pPr lvl="4">
              <a:spcBef>
                <a:spcPts val="0"/>
              </a:spcBef>
              <a:spcAft>
                <a:spcPts val="0"/>
              </a:spcAft>
              <a:buClr>
                <a:schemeClr val="lt1"/>
              </a:buClr>
              <a:buSzPts val="3000"/>
              <a:buNone/>
              <a:defRPr sz="3000">
                <a:solidFill>
                  <a:schemeClr val="lt1"/>
                </a:solidFill>
              </a:defRPr>
            </a:lvl5pPr>
            <a:lvl6pPr lvl="5">
              <a:spcBef>
                <a:spcPts val="0"/>
              </a:spcBef>
              <a:spcAft>
                <a:spcPts val="0"/>
              </a:spcAft>
              <a:buClr>
                <a:schemeClr val="lt1"/>
              </a:buClr>
              <a:buSzPts val="3000"/>
              <a:buNone/>
              <a:defRPr sz="3000">
                <a:solidFill>
                  <a:schemeClr val="lt1"/>
                </a:solidFill>
              </a:defRPr>
            </a:lvl6pPr>
            <a:lvl7pPr lvl="6">
              <a:spcBef>
                <a:spcPts val="0"/>
              </a:spcBef>
              <a:spcAft>
                <a:spcPts val="0"/>
              </a:spcAft>
              <a:buClr>
                <a:schemeClr val="lt1"/>
              </a:buClr>
              <a:buSzPts val="3000"/>
              <a:buNone/>
              <a:defRPr sz="3000">
                <a:solidFill>
                  <a:schemeClr val="lt1"/>
                </a:solidFill>
              </a:defRPr>
            </a:lvl7pPr>
            <a:lvl8pPr lvl="7">
              <a:spcBef>
                <a:spcPts val="0"/>
              </a:spcBef>
              <a:spcAft>
                <a:spcPts val="0"/>
              </a:spcAft>
              <a:buClr>
                <a:schemeClr val="lt1"/>
              </a:buClr>
              <a:buSzPts val="3000"/>
              <a:buNone/>
              <a:defRPr sz="3000">
                <a:solidFill>
                  <a:schemeClr val="lt1"/>
                </a:solidFill>
              </a:defRPr>
            </a:lvl8pPr>
            <a:lvl9pPr lvl="8">
              <a:spcBef>
                <a:spcPts val="0"/>
              </a:spcBef>
              <a:spcAft>
                <a:spcPts val="0"/>
              </a:spcAft>
              <a:buClr>
                <a:schemeClr val="lt1"/>
              </a:buClr>
              <a:buSzPts val="3000"/>
              <a:buNone/>
              <a:defRPr sz="3000">
                <a:solidFill>
                  <a:schemeClr val="lt1"/>
                </a:solidFill>
              </a:defRPr>
            </a:lvl9pPr>
          </a:lstStyle>
          <a:p/>
        </p:txBody>
      </p:sp>
      <p:sp>
        <p:nvSpPr>
          <p:cNvPr id="89" name="Google Shape;89;p1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SzPts val="2800"/>
              <a:buFont typeface="Raleway"/>
              <a:buNone/>
              <a:defRPr b="1" sz="2800">
                <a:latin typeface="Raleway"/>
                <a:ea typeface="Raleway"/>
                <a:cs typeface="Raleway"/>
                <a:sym typeface="Raleway"/>
              </a:defRPr>
            </a:lvl1pPr>
            <a:lvl2pPr lvl="1">
              <a:spcBef>
                <a:spcPts val="0"/>
              </a:spcBef>
              <a:spcAft>
                <a:spcPts val="0"/>
              </a:spcAft>
              <a:buSzPts val="2800"/>
              <a:buFont typeface="Raleway"/>
              <a:buNone/>
              <a:defRPr b="1" sz="2800">
                <a:latin typeface="Raleway"/>
                <a:ea typeface="Raleway"/>
                <a:cs typeface="Raleway"/>
                <a:sym typeface="Raleway"/>
              </a:defRPr>
            </a:lvl2pPr>
            <a:lvl3pPr lvl="2">
              <a:spcBef>
                <a:spcPts val="0"/>
              </a:spcBef>
              <a:spcAft>
                <a:spcPts val="0"/>
              </a:spcAft>
              <a:buSzPts val="2800"/>
              <a:buFont typeface="Raleway"/>
              <a:buNone/>
              <a:defRPr b="1" sz="2800">
                <a:latin typeface="Raleway"/>
                <a:ea typeface="Raleway"/>
                <a:cs typeface="Raleway"/>
                <a:sym typeface="Raleway"/>
              </a:defRPr>
            </a:lvl3pPr>
            <a:lvl4pPr lvl="3">
              <a:spcBef>
                <a:spcPts val="0"/>
              </a:spcBef>
              <a:spcAft>
                <a:spcPts val="0"/>
              </a:spcAft>
              <a:buSzPts val="2800"/>
              <a:buFont typeface="Raleway"/>
              <a:buNone/>
              <a:defRPr b="1" sz="2800">
                <a:latin typeface="Raleway"/>
                <a:ea typeface="Raleway"/>
                <a:cs typeface="Raleway"/>
                <a:sym typeface="Raleway"/>
              </a:defRPr>
            </a:lvl4pPr>
            <a:lvl5pPr lvl="4">
              <a:spcBef>
                <a:spcPts val="0"/>
              </a:spcBef>
              <a:spcAft>
                <a:spcPts val="0"/>
              </a:spcAft>
              <a:buSzPts val="2800"/>
              <a:buFont typeface="Raleway"/>
              <a:buNone/>
              <a:defRPr b="1" sz="2800">
                <a:latin typeface="Raleway"/>
                <a:ea typeface="Raleway"/>
                <a:cs typeface="Raleway"/>
                <a:sym typeface="Raleway"/>
              </a:defRPr>
            </a:lvl5pPr>
            <a:lvl6pPr lvl="5">
              <a:spcBef>
                <a:spcPts val="0"/>
              </a:spcBef>
              <a:spcAft>
                <a:spcPts val="0"/>
              </a:spcAft>
              <a:buSzPts val="2800"/>
              <a:buFont typeface="Raleway"/>
              <a:buNone/>
              <a:defRPr b="1" sz="2800">
                <a:latin typeface="Raleway"/>
                <a:ea typeface="Raleway"/>
                <a:cs typeface="Raleway"/>
                <a:sym typeface="Raleway"/>
              </a:defRPr>
            </a:lvl6pPr>
            <a:lvl7pPr lvl="6">
              <a:spcBef>
                <a:spcPts val="0"/>
              </a:spcBef>
              <a:spcAft>
                <a:spcPts val="0"/>
              </a:spcAft>
              <a:buSzPts val="2800"/>
              <a:buFont typeface="Raleway"/>
              <a:buNone/>
              <a:defRPr b="1" sz="2800">
                <a:latin typeface="Raleway"/>
                <a:ea typeface="Raleway"/>
                <a:cs typeface="Raleway"/>
                <a:sym typeface="Raleway"/>
              </a:defRPr>
            </a:lvl7pPr>
            <a:lvl8pPr lvl="7">
              <a:spcBef>
                <a:spcPts val="0"/>
              </a:spcBef>
              <a:spcAft>
                <a:spcPts val="0"/>
              </a:spcAft>
              <a:buSzPts val="2800"/>
              <a:buFont typeface="Raleway"/>
              <a:buNone/>
              <a:defRPr b="1" sz="2800">
                <a:latin typeface="Raleway"/>
                <a:ea typeface="Raleway"/>
                <a:cs typeface="Raleway"/>
                <a:sym typeface="Raleway"/>
              </a:defRPr>
            </a:lvl8pPr>
            <a:lvl9pPr lvl="8">
              <a:spcBef>
                <a:spcPts val="0"/>
              </a:spcBef>
              <a:spcAft>
                <a:spcPts val="0"/>
              </a:spcAft>
              <a:buSzPts val="2800"/>
              <a:buFont typeface="Raleway"/>
              <a:buNone/>
              <a:defRPr b="1" sz="2800">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4.png"/><Relationship Id="rId4" Type="http://schemas.openxmlformats.org/officeDocument/2006/relationships/image" Target="../media/image3.png"/><Relationship Id="rId5" Type="http://schemas.openxmlformats.org/officeDocument/2006/relationships/image" Target="../media/image5.png"/><Relationship Id="rId6"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0.xml"/><Relationship Id="rId3"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1.xml"/><Relationship Id="rId3"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2.xml"/><Relationship Id="rId3" Type="http://schemas.openxmlformats.org/officeDocument/2006/relationships/image" Target="../media/image1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4.xml"/><Relationship Id="rId3" Type="http://schemas.openxmlformats.org/officeDocument/2006/relationships/image" Target="../media/image3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5.xml"/><Relationship Id="rId3"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6.xml"/><Relationship Id="rId3"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9.xml"/><Relationship Id="rId3" Type="http://schemas.openxmlformats.org/officeDocument/2006/relationships/hyperlink" Target="https://github.com/nbutton23/zxcvbn-go"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slide" Target="/ppt/slides/slide3.xml"/><Relationship Id="rId4" Type="http://schemas.openxmlformats.org/officeDocument/2006/relationships/slide" Target="/ppt/slides/slide7.xml"/><Relationship Id="rId5" Type="http://schemas.openxmlformats.org/officeDocument/2006/relationships/slide" Target="/ppt/slides/slide8.xml"/><Relationship Id="rId6" Type="http://schemas.openxmlformats.org/officeDocument/2006/relationships/slide" Target="/ppt/slides/slide20.xml"/><Relationship Id="rId7" Type="http://schemas.openxmlformats.org/officeDocument/2006/relationships/slide" Target="/ppt/slides/slide3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1.xml"/><Relationship Id="rId3" Type="http://schemas.openxmlformats.org/officeDocument/2006/relationships/image" Target="../media/image16.png"/><Relationship Id="rId4" Type="http://schemas.openxmlformats.org/officeDocument/2006/relationships/image" Target="../media/image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2.xml"/><Relationship Id="rId3" Type="http://schemas.openxmlformats.org/officeDocument/2006/relationships/image" Target="../media/image13.png"/><Relationship Id="rId4" Type="http://schemas.openxmlformats.org/officeDocument/2006/relationships/image" Target="../media/image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3.xml"/><Relationship Id="rId3" Type="http://schemas.openxmlformats.org/officeDocument/2006/relationships/image" Target="../media/image22.png"/><Relationship Id="rId4" Type="http://schemas.openxmlformats.org/officeDocument/2006/relationships/image" Target="../media/image2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4.xml"/><Relationship Id="rId3" Type="http://schemas.openxmlformats.org/officeDocument/2006/relationships/image" Target="../media/image26.png"/><Relationship Id="rId4" Type="http://schemas.openxmlformats.org/officeDocument/2006/relationships/image" Target="../media/image2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5.xml"/><Relationship Id="rId3" Type="http://schemas.openxmlformats.org/officeDocument/2006/relationships/image" Target="../media/image23.png"/><Relationship Id="rId4" Type="http://schemas.openxmlformats.org/officeDocument/2006/relationships/image" Target="../media/image2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6.xml"/><Relationship Id="rId3" Type="http://schemas.openxmlformats.org/officeDocument/2006/relationships/image" Target="../media/image27.png"/><Relationship Id="rId4" Type="http://schemas.openxmlformats.org/officeDocument/2006/relationships/image" Target="../media/image2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7.xml"/><Relationship Id="rId3" Type="http://schemas.openxmlformats.org/officeDocument/2006/relationships/image" Target="../media/image32.png"/><Relationship Id="rId4" Type="http://schemas.openxmlformats.org/officeDocument/2006/relationships/image" Target="../media/image3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9.xml"/><Relationship Id="rId3" Type="http://schemas.openxmlformats.org/officeDocument/2006/relationships/hyperlink" Target="https://github.com/aperry567/SSW690B"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xml"/><Relationship Id="rId3" Type="http://schemas.openxmlformats.org/officeDocument/2006/relationships/hyperlink" Target="https://www.usability.gov/how-to-and-tools/methods/personas.html" TargetMode="External"/><Relationship Id="rId4" Type="http://schemas.openxmlformats.org/officeDocument/2006/relationships/image" Target="../media/image24.png"/><Relationship Id="rId5" Type="http://schemas.openxmlformats.org/officeDocument/2006/relationships/image" Target="../media/image18.png"/><Relationship Id="rId6" Type="http://schemas.openxmlformats.org/officeDocument/2006/relationships/image" Target="../media/image20.png"/><Relationship Id="rId7" Type="http://schemas.openxmlformats.org/officeDocument/2006/relationships/image" Target="../media/image1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7.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9.xml"/><Relationship Id="rId3"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4" name="Shape 134"/>
        <p:cNvGrpSpPr/>
        <p:nvPr/>
      </p:nvGrpSpPr>
      <p:grpSpPr>
        <a:xfrm>
          <a:off x="0" y="0"/>
          <a:ext cx="0" cy="0"/>
          <a:chOff x="0" y="0"/>
          <a:chExt cx="0" cy="0"/>
        </a:xfrm>
      </p:grpSpPr>
      <p:pic>
        <p:nvPicPr>
          <p:cNvPr descr="Open Chromebook laptop computer" id="135" name="Google Shape;135;p17"/>
          <p:cNvPicPr preferRelativeResize="0"/>
          <p:nvPr/>
        </p:nvPicPr>
        <p:blipFill rotWithShape="1">
          <a:blip r:embed="rId3">
            <a:alphaModFix/>
          </a:blip>
          <a:srcRect b="0" l="0" r="3344" t="0"/>
          <a:stretch/>
        </p:blipFill>
        <p:spPr>
          <a:xfrm>
            <a:off x="4606900" y="1399750"/>
            <a:ext cx="4537098" cy="2822399"/>
          </a:xfrm>
          <a:prstGeom prst="rect">
            <a:avLst/>
          </a:prstGeom>
          <a:noFill/>
          <a:ln>
            <a:noFill/>
          </a:ln>
        </p:spPr>
      </p:pic>
      <p:pic>
        <p:nvPicPr>
          <p:cNvPr descr="Component Detail" id="136" name="Google Shape;136;p17"/>
          <p:cNvPicPr preferRelativeResize="0"/>
          <p:nvPr/>
        </p:nvPicPr>
        <p:blipFill rotWithShape="1">
          <a:blip r:embed="rId4">
            <a:alphaModFix/>
          </a:blip>
          <a:srcRect b="20500" l="0" r="0" t="3655"/>
          <a:stretch/>
        </p:blipFill>
        <p:spPr>
          <a:xfrm>
            <a:off x="5181200" y="1645500"/>
            <a:ext cx="3471224" cy="1974601"/>
          </a:xfrm>
          <a:prstGeom prst="rect">
            <a:avLst/>
          </a:prstGeom>
          <a:noFill/>
          <a:ln>
            <a:noFill/>
          </a:ln>
        </p:spPr>
      </p:pic>
      <p:pic>
        <p:nvPicPr>
          <p:cNvPr descr="Portrait-oriented black smaptphone" id="137" name="Google Shape;137;p17"/>
          <p:cNvPicPr preferRelativeResize="0"/>
          <p:nvPr/>
        </p:nvPicPr>
        <p:blipFill rotWithShape="1">
          <a:blip r:embed="rId5">
            <a:alphaModFix/>
          </a:blip>
          <a:srcRect b="0" l="0" r="19980" t="0"/>
          <a:stretch/>
        </p:blipFill>
        <p:spPr>
          <a:xfrm>
            <a:off x="8220926" y="2149750"/>
            <a:ext cx="923075" cy="2265601"/>
          </a:xfrm>
          <a:prstGeom prst="rect">
            <a:avLst/>
          </a:prstGeom>
          <a:noFill/>
          <a:ln>
            <a:noFill/>
          </a:ln>
          <a:effectLst>
            <a:reflection blurRad="0" dir="0" dist="0" endA="0" endPos="4000" fadeDir="5400012" kx="0" rotWithShape="0" algn="bl" stA="20000" stPos="0" sy="-100000" ky="0"/>
          </a:effectLst>
        </p:spPr>
      </p:pic>
      <p:sp>
        <p:nvSpPr>
          <p:cNvPr id="138" name="Google Shape;138;p17"/>
          <p:cNvSpPr txBox="1"/>
          <p:nvPr>
            <p:ph type="ctrTitle"/>
          </p:nvPr>
        </p:nvSpPr>
        <p:spPr>
          <a:xfrm>
            <a:off x="729450" y="1322450"/>
            <a:ext cx="3787800" cy="144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800"/>
              <a:t>Doctors On Demand</a:t>
            </a:r>
            <a:endParaRPr sz="2800"/>
          </a:p>
          <a:p>
            <a:pPr indent="0" lvl="0" marL="0" rtl="0" algn="l">
              <a:spcBef>
                <a:spcPts val="0"/>
              </a:spcBef>
              <a:spcAft>
                <a:spcPts val="0"/>
              </a:spcAft>
              <a:buNone/>
            </a:pPr>
            <a:r>
              <a:rPr lang="en" sz="2400"/>
              <a:t>Software Architecture &amp; Design</a:t>
            </a:r>
            <a:endParaRPr sz="2400"/>
          </a:p>
        </p:txBody>
      </p:sp>
      <p:sp>
        <p:nvSpPr>
          <p:cNvPr id="139" name="Google Shape;139;p17"/>
          <p:cNvSpPr txBox="1"/>
          <p:nvPr>
            <p:ph idx="1" type="subTitle"/>
          </p:nvPr>
        </p:nvSpPr>
        <p:spPr>
          <a:xfrm>
            <a:off x="729600" y="2769350"/>
            <a:ext cx="4008300" cy="120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DoD is being developed to allow patients to talk to a Doctor whenever, regardless of whether you have medical insurance coverage or not.  Online </a:t>
            </a:r>
            <a:r>
              <a:rPr lang="en" sz="1400"/>
              <a:t>Medical Care 24/7 is the future for treating patients.</a:t>
            </a:r>
            <a:endParaRPr sz="1400"/>
          </a:p>
        </p:txBody>
      </p:sp>
      <p:pic>
        <p:nvPicPr>
          <p:cNvPr descr="Mobile View" id="140" name="Google Shape;140;p17"/>
          <p:cNvPicPr preferRelativeResize="0"/>
          <p:nvPr/>
        </p:nvPicPr>
        <p:blipFill rotWithShape="1">
          <a:blip r:embed="rId6">
            <a:alphaModFix/>
          </a:blip>
          <a:srcRect b="16352" l="-384" r="23473" t="0"/>
          <a:stretch/>
        </p:blipFill>
        <p:spPr>
          <a:xfrm>
            <a:off x="8271300" y="2337575"/>
            <a:ext cx="872700" cy="183757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8" name="Shape 208"/>
        <p:cNvGrpSpPr/>
        <p:nvPr/>
      </p:nvGrpSpPr>
      <p:grpSpPr>
        <a:xfrm>
          <a:off x="0" y="0"/>
          <a:ext cx="0" cy="0"/>
          <a:chOff x="0" y="0"/>
          <a:chExt cx="0" cy="0"/>
        </a:xfrm>
      </p:grpSpPr>
      <p:sp>
        <p:nvSpPr>
          <p:cNvPr id="209" name="Google Shape;209;p26"/>
          <p:cNvSpPr/>
          <p:nvPr/>
        </p:nvSpPr>
        <p:spPr>
          <a:xfrm>
            <a:off x="0" y="4747100"/>
            <a:ext cx="9144000" cy="396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26"/>
          <p:cNvSpPr txBox="1"/>
          <p:nvPr>
            <p:ph idx="4294967295" type="title"/>
          </p:nvPr>
        </p:nvSpPr>
        <p:spPr>
          <a:xfrm>
            <a:off x="346425" y="4747100"/>
            <a:ext cx="2280600" cy="394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400">
                <a:solidFill>
                  <a:srgbClr val="FFFFFF"/>
                </a:solidFill>
              </a:rPr>
              <a:t>Screenflow - Patients</a:t>
            </a:r>
            <a:endParaRPr sz="1400">
              <a:solidFill>
                <a:srgbClr val="FFFFFF"/>
              </a:solidFill>
            </a:endParaRPr>
          </a:p>
        </p:txBody>
      </p:sp>
      <p:pic>
        <p:nvPicPr>
          <p:cNvPr id="211" name="Google Shape;211;p26"/>
          <p:cNvPicPr preferRelativeResize="0"/>
          <p:nvPr/>
        </p:nvPicPr>
        <p:blipFill>
          <a:blip r:embed="rId3">
            <a:alphaModFix/>
          </a:blip>
          <a:stretch>
            <a:fillRect/>
          </a:stretch>
        </p:blipFill>
        <p:spPr>
          <a:xfrm>
            <a:off x="1586888" y="152400"/>
            <a:ext cx="5970223" cy="459470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5" name="Shape 215"/>
        <p:cNvGrpSpPr/>
        <p:nvPr/>
      </p:nvGrpSpPr>
      <p:grpSpPr>
        <a:xfrm>
          <a:off x="0" y="0"/>
          <a:ext cx="0" cy="0"/>
          <a:chOff x="0" y="0"/>
          <a:chExt cx="0" cy="0"/>
        </a:xfrm>
      </p:grpSpPr>
      <p:sp>
        <p:nvSpPr>
          <p:cNvPr id="216" name="Google Shape;216;p27"/>
          <p:cNvSpPr/>
          <p:nvPr/>
        </p:nvSpPr>
        <p:spPr>
          <a:xfrm>
            <a:off x="0" y="4747100"/>
            <a:ext cx="9144000" cy="396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27"/>
          <p:cNvSpPr txBox="1"/>
          <p:nvPr>
            <p:ph idx="4294967295" type="title"/>
          </p:nvPr>
        </p:nvSpPr>
        <p:spPr>
          <a:xfrm>
            <a:off x="346425" y="4747100"/>
            <a:ext cx="2693400" cy="394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400">
                <a:solidFill>
                  <a:srgbClr val="FFFFFF"/>
                </a:solidFill>
              </a:rPr>
              <a:t>Screenflow - System Admin</a:t>
            </a:r>
            <a:endParaRPr sz="1400">
              <a:solidFill>
                <a:srgbClr val="FFFFFF"/>
              </a:solidFill>
            </a:endParaRPr>
          </a:p>
        </p:txBody>
      </p:sp>
      <p:pic>
        <p:nvPicPr>
          <p:cNvPr id="218" name="Google Shape;218;p27"/>
          <p:cNvPicPr preferRelativeResize="0"/>
          <p:nvPr/>
        </p:nvPicPr>
        <p:blipFill>
          <a:blip r:embed="rId3">
            <a:alphaModFix/>
          </a:blip>
          <a:stretch>
            <a:fillRect/>
          </a:stretch>
        </p:blipFill>
        <p:spPr>
          <a:xfrm>
            <a:off x="1725460" y="152400"/>
            <a:ext cx="5693081" cy="45947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2" name="Shape 222"/>
        <p:cNvGrpSpPr/>
        <p:nvPr/>
      </p:nvGrpSpPr>
      <p:grpSpPr>
        <a:xfrm>
          <a:off x="0" y="0"/>
          <a:ext cx="0" cy="0"/>
          <a:chOff x="0" y="0"/>
          <a:chExt cx="0" cy="0"/>
        </a:xfrm>
      </p:grpSpPr>
      <p:sp>
        <p:nvSpPr>
          <p:cNvPr id="223" name="Google Shape;223;p28"/>
          <p:cNvSpPr/>
          <p:nvPr/>
        </p:nvSpPr>
        <p:spPr>
          <a:xfrm>
            <a:off x="0" y="4747100"/>
            <a:ext cx="9144000" cy="396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28"/>
          <p:cNvSpPr txBox="1"/>
          <p:nvPr>
            <p:ph idx="4294967295" type="title"/>
          </p:nvPr>
        </p:nvSpPr>
        <p:spPr>
          <a:xfrm>
            <a:off x="346425" y="4747100"/>
            <a:ext cx="2280600" cy="394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400">
                <a:solidFill>
                  <a:srgbClr val="FFFFFF"/>
                </a:solidFill>
              </a:rPr>
              <a:t>Information Diagram</a:t>
            </a:r>
            <a:endParaRPr sz="1400">
              <a:solidFill>
                <a:srgbClr val="FFFFFF"/>
              </a:solidFill>
            </a:endParaRPr>
          </a:p>
        </p:txBody>
      </p:sp>
      <p:pic>
        <p:nvPicPr>
          <p:cNvPr id="225" name="Google Shape;225;p28"/>
          <p:cNvPicPr preferRelativeResize="0"/>
          <p:nvPr/>
        </p:nvPicPr>
        <p:blipFill>
          <a:blip r:embed="rId3">
            <a:alphaModFix/>
          </a:blip>
          <a:stretch>
            <a:fillRect/>
          </a:stretch>
        </p:blipFill>
        <p:spPr>
          <a:xfrm>
            <a:off x="1260925" y="29000"/>
            <a:ext cx="7106300" cy="46870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9" name="Shape 229"/>
        <p:cNvGrpSpPr/>
        <p:nvPr/>
      </p:nvGrpSpPr>
      <p:grpSpPr>
        <a:xfrm>
          <a:off x="0" y="0"/>
          <a:ext cx="0" cy="0"/>
          <a:chOff x="0" y="0"/>
          <a:chExt cx="0" cy="0"/>
        </a:xfrm>
      </p:grpSpPr>
      <p:sp>
        <p:nvSpPr>
          <p:cNvPr id="230" name="Google Shape;230;p29"/>
          <p:cNvSpPr txBox="1"/>
          <p:nvPr>
            <p:ph type="title"/>
          </p:nvPr>
        </p:nvSpPr>
        <p:spPr>
          <a:xfrm>
            <a:off x="793000" y="1345700"/>
            <a:ext cx="7688400" cy="58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Technical Details</a:t>
            </a:r>
            <a:endParaRPr/>
          </a:p>
        </p:txBody>
      </p:sp>
      <p:sp>
        <p:nvSpPr>
          <p:cNvPr id="231" name="Google Shape;231;p29"/>
          <p:cNvSpPr txBox="1"/>
          <p:nvPr/>
        </p:nvSpPr>
        <p:spPr>
          <a:xfrm>
            <a:off x="1621825" y="2095700"/>
            <a:ext cx="5696700" cy="2747700"/>
          </a:xfrm>
          <a:prstGeom prst="rect">
            <a:avLst/>
          </a:prstGeom>
          <a:noFill/>
          <a:ln>
            <a:noFill/>
          </a:ln>
        </p:spPr>
        <p:txBody>
          <a:bodyPr anchorCtr="0" anchor="t" bIns="91425" lIns="91425" spcFirstLastPara="1" rIns="91425" wrap="square" tIns="91425">
            <a:noAutofit/>
          </a:bodyPr>
          <a:lstStyle/>
          <a:p>
            <a:pPr indent="-381000" lvl="0" marL="457200" rtl="0" algn="l">
              <a:spcBef>
                <a:spcPts val="0"/>
              </a:spcBef>
              <a:spcAft>
                <a:spcPts val="0"/>
              </a:spcAft>
              <a:buClr>
                <a:schemeClr val="lt1"/>
              </a:buClr>
              <a:buSzPts val="2400"/>
              <a:buFont typeface="Raleway"/>
              <a:buChar char="●"/>
            </a:pPr>
            <a:r>
              <a:rPr lang="en" sz="2400">
                <a:solidFill>
                  <a:schemeClr val="lt1"/>
                </a:solidFill>
                <a:latin typeface="Raleway"/>
                <a:ea typeface="Raleway"/>
                <a:cs typeface="Raleway"/>
                <a:sym typeface="Raleway"/>
              </a:rPr>
              <a:t>System Architecture</a:t>
            </a:r>
            <a:endParaRPr sz="2400">
              <a:solidFill>
                <a:schemeClr val="lt1"/>
              </a:solidFill>
              <a:latin typeface="Raleway"/>
              <a:ea typeface="Raleway"/>
              <a:cs typeface="Raleway"/>
              <a:sym typeface="Raleway"/>
            </a:endParaRPr>
          </a:p>
          <a:p>
            <a:pPr indent="-381000" lvl="0" marL="457200" rtl="0" algn="l">
              <a:spcBef>
                <a:spcPts val="0"/>
              </a:spcBef>
              <a:spcAft>
                <a:spcPts val="0"/>
              </a:spcAft>
              <a:buClr>
                <a:schemeClr val="lt1"/>
              </a:buClr>
              <a:buSzPts val="2400"/>
              <a:buFont typeface="Raleway"/>
              <a:buChar char="●"/>
            </a:pPr>
            <a:r>
              <a:rPr lang="en" sz="2400">
                <a:solidFill>
                  <a:schemeClr val="lt1"/>
                </a:solidFill>
                <a:latin typeface="Raleway"/>
                <a:ea typeface="Raleway"/>
                <a:cs typeface="Raleway"/>
                <a:sym typeface="Raleway"/>
              </a:rPr>
              <a:t>Logical views for doctors and patients</a:t>
            </a:r>
            <a:endParaRPr sz="2400">
              <a:solidFill>
                <a:schemeClr val="lt1"/>
              </a:solidFill>
              <a:latin typeface="Raleway"/>
              <a:ea typeface="Raleway"/>
              <a:cs typeface="Raleway"/>
              <a:sym typeface="Raleway"/>
            </a:endParaRPr>
          </a:p>
          <a:p>
            <a:pPr indent="-381000" lvl="0" marL="457200" rtl="0" algn="l">
              <a:spcBef>
                <a:spcPts val="0"/>
              </a:spcBef>
              <a:spcAft>
                <a:spcPts val="0"/>
              </a:spcAft>
              <a:buClr>
                <a:schemeClr val="lt1"/>
              </a:buClr>
              <a:buSzPts val="2400"/>
              <a:buFont typeface="Raleway"/>
              <a:buChar char="●"/>
            </a:pPr>
            <a:r>
              <a:rPr lang="en" sz="2400">
                <a:solidFill>
                  <a:schemeClr val="lt1"/>
                </a:solidFill>
                <a:latin typeface="Raleway"/>
                <a:ea typeface="Raleway"/>
                <a:cs typeface="Raleway"/>
                <a:sym typeface="Raleway"/>
              </a:rPr>
              <a:t>Software Details</a:t>
            </a:r>
            <a:endParaRPr sz="2400">
              <a:solidFill>
                <a:schemeClr val="lt1"/>
              </a:solidFill>
              <a:latin typeface="Raleway"/>
              <a:ea typeface="Raleway"/>
              <a:cs typeface="Raleway"/>
              <a:sym typeface="Raleway"/>
            </a:endParaRPr>
          </a:p>
          <a:p>
            <a:pPr indent="-381000" lvl="0" marL="457200" rtl="0" algn="l">
              <a:spcBef>
                <a:spcPts val="0"/>
              </a:spcBef>
              <a:spcAft>
                <a:spcPts val="0"/>
              </a:spcAft>
              <a:buClr>
                <a:schemeClr val="lt1"/>
              </a:buClr>
              <a:buSzPts val="2400"/>
              <a:buFont typeface="Raleway"/>
              <a:buChar char="●"/>
            </a:pPr>
            <a:r>
              <a:rPr lang="en" sz="2400">
                <a:solidFill>
                  <a:schemeClr val="lt1"/>
                </a:solidFill>
                <a:latin typeface="Raleway"/>
                <a:ea typeface="Raleway"/>
                <a:cs typeface="Raleway"/>
                <a:sym typeface="Raleway"/>
              </a:rPr>
              <a:t>Environments</a:t>
            </a:r>
            <a:endParaRPr sz="2400">
              <a:solidFill>
                <a:schemeClr val="lt1"/>
              </a:solidFill>
              <a:latin typeface="Raleway"/>
              <a:ea typeface="Raleway"/>
              <a:cs typeface="Raleway"/>
              <a:sym typeface="Raleway"/>
            </a:endParaRPr>
          </a:p>
          <a:p>
            <a:pPr indent="-381000" lvl="0" marL="457200" rtl="0" algn="l">
              <a:spcBef>
                <a:spcPts val="0"/>
              </a:spcBef>
              <a:spcAft>
                <a:spcPts val="0"/>
              </a:spcAft>
              <a:buClr>
                <a:schemeClr val="lt1"/>
              </a:buClr>
              <a:buSzPts val="2400"/>
              <a:buFont typeface="Raleway"/>
              <a:buChar char="●"/>
            </a:pPr>
            <a:r>
              <a:rPr lang="en" sz="2400">
                <a:solidFill>
                  <a:schemeClr val="lt1"/>
                </a:solidFill>
                <a:latin typeface="Raleway"/>
                <a:ea typeface="Raleway"/>
                <a:cs typeface="Raleway"/>
                <a:sym typeface="Raleway"/>
              </a:rPr>
              <a:t>Security Concerns</a:t>
            </a:r>
            <a:br>
              <a:rPr b="1" lang="en" sz="2400">
                <a:solidFill>
                  <a:schemeClr val="lt1"/>
                </a:solidFill>
                <a:latin typeface="Raleway"/>
                <a:ea typeface="Raleway"/>
                <a:cs typeface="Raleway"/>
                <a:sym typeface="Raleway"/>
              </a:rPr>
            </a:br>
            <a:endParaRPr b="1" sz="24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5" name="Shape 235"/>
        <p:cNvGrpSpPr/>
        <p:nvPr/>
      </p:nvGrpSpPr>
      <p:grpSpPr>
        <a:xfrm>
          <a:off x="0" y="0"/>
          <a:ext cx="0" cy="0"/>
          <a:chOff x="0" y="0"/>
          <a:chExt cx="0" cy="0"/>
        </a:xfrm>
      </p:grpSpPr>
      <p:sp>
        <p:nvSpPr>
          <p:cNvPr id="236" name="Google Shape;236;p30"/>
          <p:cNvSpPr/>
          <p:nvPr/>
        </p:nvSpPr>
        <p:spPr>
          <a:xfrm>
            <a:off x="0" y="4747100"/>
            <a:ext cx="9144000" cy="396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30"/>
          <p:cNvSpPr txBox="1"/>
          <p:nvPr>
            <p:ph idx="4294967295" type="title"/>
          </p:nvPr>
        </p:nvSpPr>
        <p:spPr>
          <a:xfrm>
            <a:off x="346425" y="4747100"/>
            <a:ext cx="3409500" cy="394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400">
                <a:solidFill>
                  <a:schemeClr val="lt1"/>
                </a:solidFill>
              </a:rPr>
              <a:t>System Architecture</a:t>
            </a:r>
            <a:endParaRPr sz="1400">
              <a:solidFill>
                <a:schemeClr val="lt1"/>
              </a:solidFill>
            </a:endParaRPr>
          </a:p>
        </p:txBody>
      </p:sp>
      <p:pic>
        <p:nvPicPr>
          <p:cNvPr id="238" name="Google Shape;238;p30"/>
          <p:cNvPicPr preferRelativeResize="0"/>
          <p:nvPr/>
        </p:nvPicPr>
        <p:blipFill>
          <a:blip r:embed="rId3">
            <a:alphaModFix/>
          </a:blip>
          <a:stretch>
            <a:fillRect/>
          </a:stretch>
        </p:blipFill>
        <p:spPr>
          <a:xfrm>
            <a:off x="1597238" y="159725"/>
            <a:ext cx="5949524" cy="45111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2" name="Shape 242"/>
        <p:cNvGrpSpPr/>
        <p:nvPr/>
      </p:nvGrpSpPr>
      <p:grpSpPr>
        <a:xfrm>
          <a:off x="0" y="0"/>
          <a:ext cx="0" cy="0"/>
          <a:chOff x="0" y="0"/>
          <a:chExt cx="0" cy="0"/>
        </a:xfrm>
      </p:grpSpPr>
      <p:sp>
        <p:nvSpPr>
          <p:cNvPr id="243" name="Google Shape;243;p31"/>
          <p:cNvSpPr/>
          <p:nvPr/>
        </p:nvSpPr>
        <p:spPr>
          <a:xfrm>
            <a:off x="0" y="4747100"/>
            <a:ext cx="9144000" cy="396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31"/>
          <p:cNvSpPr txBox="1"/>
          <p:nvPr>
            <p:ph idx="4294967295" type="title"/>
          </p:nvPr>
        </p:nvSpPr>
        <p:spPr>
          <a:xfrm>
            <a:off x="346425" y="4747100"/>
            <a:ext cx="2280600" cy="394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400">
                <a:solidFill>
                  <a:srgbClr val="FFFFFF"/>
                </a:solidFill>
              </a:rPr>
              <a:t>Logical View for Doctors</a:t>
            </a:r>
            <a:endParaRPr sz="1400">
              <a:solidFill>
                <a:srgbClr val="FFFFFF"/>
              </a:solidFill>
            </a:endParaRPr>
          </a:p>
        </p:txBody>
      </p:sp>
      <p:pic>
        <p:nvPicPr>
          <p:cNvPr id="245" name="Google Shape;245;p31"/>
          <p:cNvPicPr preferRelativeResize="0"/>
          <p:nvPr/>
        </p:nvPicPr>
        <p:blipFill>
          <a:blip r:embed="rId3">
            <a:alphaModFix/>
          </a:blip>
          <a:stretch>
            <a:fillRect/>
          </a:stretch>
        </p:blipFill>
        <p:spPr>
          <a:xfrm>
            <a:off x="165825" y="0"/>
            <a:ext cx="8697650" cy="46734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9" name="Shape 249"/>
        <p:cNvGrpSpPr/>
        <p:nvPr/>
      </p:nvGrpSpPr>
      <p:grpSpPr>
        <a:xfrm>
          <a:off x="0" y="0"/>
          <a:ext cx="0" cy="0"/>
          <a:chOff x="0" y="0"/>
          <a:chExt cx="0" cy="0"/>
        </a:xfrm>
      </p:grpSpPr>
      <p:sp>
        <p:nvSpPr>
          <p:cNvPr id="250" name="Google Shape;250;p32"/>
          <p:cNvSpPr/>
          <p:nvPr/>
        </p:nvSpPr>
        <p:spPr>
          <a:xfrm>
            <a:off x="0" y="4747100"/>
            <a:ext cx="9144000" cy="396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32"/>
          <p:cNvSpPr txBox="1"/>
          <p:nvPr>
            <p:ph idx="4294967295" type="title"/>
          </p:nvPr>
        </p:nvSpPr>
        <p:spPr>
          <a:xfrm>
            <a:off x="346425" y="4747100"/>
            <a:ext cx="2280600" cy="394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400">
                <a:solidFill>
                  <a:srgbClr val="FFFFFF"/>
                </a:solidFill>
              </a:rPr>
              <a:t>Logical view for patients</a:t>
            </a:r>
            <a:endParaRPr sz="1400">
              <a:solidFill>
                <a:srgbClr val="FFFFFF"/>
              </a:solidFill>
            </a:endParaRPr>
          </a:p>
        </p:txBody>
      </p:sp>
      <p:pic>
        <p:nvPicPr>
          <p:cNvPr id="252" name="Google Shape;252;p32"/>
          <p:cNvPicPr preferRelativeResize="0"/>
          <p:nvPr/>
        </p:nvPicPr>
        <p:blipFill>
          <a:blip r:embed="rId3">
            <a:alphaModFix/>
          </a:blip>
          <a:stretch>
            <a:fillRect/>
          </a:stretch>
        </p:blipFill>
        <p:spPr>
          <a:xfrm>
            <a:off x="212150" y="0"/>
            <a:ext cx="8582025" cy="474709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6" name="Shape 256"/>
        <p:cNvGrpSpPr/>
        <p:nvPr/>
      </p:nvGrpSpPr>
      <p:grpSpPr>
        <a:xfrm>
          <a:off x="0" y="0"/>
          <a:ext cx="0" cy="0"/>
          <a:chOff x="0" y="0"/>
          <a:chExt cx="0" cy="0"/>
        </a:xfrm>
      </p:grpSpPr>
      <p:sp>
        <p:nvSpPr>
          <p:cNvPr id="257" name="Google Shape;257;p33"/>
          <p:cNvSpPr/>
          <p:nvPr/>
        </p:nvSpPr>
        <p:spPr>
          <a:xfrm>
            <a:off x="0" y="4747100"/>
            <a:ext cx="9144000" cy="396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33"/>
          <p:cNvSpPr txBox="1"/>
          <p:nvPr>
            <p:ph idx="4294967295" type="title"/>
          </p:nvPr>
        </p:nvSpPr>
        <p:spPr>
          <a:xfrm>
            <a:off x="346425" y="4747100"/>
            <a:ext cx="3409500" cy="394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400">
                <a:solidFill>
                  <a:schemeClr val="lt1"/>
                </a:solidFill>
              </a:rPr>
              <a:t>Software Details</a:t>
            </a:r>
            <a:endParaRPr sz="1400">
              <a:solidFill>
                <a:schemeClr val="lt1"/>
              </a:solidFill>
            </a:endParaRPr>
          </a:p>
        </p:txBody>
      </p:sp>
      <p:sp>
        <p:nvSpPr>
          <p:cNvPr id="259" name="Google Shape;259;p33"/>
          <p:cNvSpPr txBox="1"/>
          <p:nvPr/>
        </p:nvSpPr>
        <p:spPr>
          <a:xfrm>
            <a:off x="464275" y="598400"/>
            <a:ext cx="4229400" cy="3380400"/>
          </a:xfrm>
          <a:prstGeom prst="rect">
            <a:avLst/>
          </a:prstGeom>
          <a:noFill/>
          <a:ln>
            <a:noFill/>
          </a:ln>
        </p:spPr>
        <p:txBody>
          <a:bodyPr anchorCtr="0" anchor="t" bIns="91425" lIns="91425" spcFirstLastPara="1" rIns="91425" wrap="square" tIns="91425">
            <a:noAutofit/>
          </a:bodyPr>
          <a:lstStyle/>
          <a:p>
            <a:pPr indent="-317500" lvl="0" marL="457200" rtl="0" algn="l">
              <a:lnSpc>
                <a:spcPct val="150000"/>
              </a:lnSpc>
              <a:spcBef>
                <a:spcPts val="0"/>
              </a:spcBef>
              <a:spcAft>
                <a:spcPts val="0"/>
              </a:spcAft>
              <a:buSzPts val="1400"/>
              <a:buFont typeface="Raleway"/>
              <a:buChar char="●"/>
            </a:pPr>
            <a:r>
              <a:rPr lang="en">
                <a:latin typeface="Raleway"/>
                <a:ea typeface="Raleway"/>
                <a:cs typeface="Raleway"/>
                <a:sym typeface="Raleway"/>
              </a:rPr>
              <a:t>Google Flutter for App Development</a:t>
            </a:r>
            <a:endParaRPr>
              <a:latin typeface="Raleway"/>
              <a:ea typeface="Raleway"/>
              <a:cs typeface="Raleway"/>
              <a:sym typeface="Raleway"/>
            </a:endParaRPr>
          </a:p>
          <a:p>
            <a:pPr indent="-317500" lvl="0" marL="457200" rtl="0" algn="l">
              <a:lnSpc>
                <a:spcPct val="150000"/>
              </a:lnSpc>
              <a:spcBef>
                <a:spcPts val="0"/>
              </a:spcBef>
              <a:spcAft>
                <a:spcPts val="0"/>
              </a:spcAft>
              <a:buSzPts val="1400"/>
              <a:buFont typeface="Raleway"/>
              <a:buChar char="●"/>
            </a:pPr>
            <a:r>
              <a:rPr lang="en">
                <a:latin typeface="Raleway"/>
                <a:ea typeface="Raleway"/>
                <a:cs typeface="Raleway"/>
                <a:sym typeface="Raleway"/>
              </a:rPr>
              <a:t>Android OS 9.x</a:t>
            </a:r>
            <a:endParaRPr>
              <a:latin typeface="Raleway"/>
              <a:ea typeface="Raleway"/>
              <a:cs typeface="Raleway"/>
              <a:sym typeface="Raleway"/>
            </a:endParaRPr>
          </a:p>
          <a:p>
            <a:pPr indent="-317500" lvl="0" marL="457200" rtl="0" algn="l">
              <a:lnSpc>
                <a:spcPct val="150000"/>
              </a:lnSpc>
              <a:spcBef>
                <a:spcPts val="0"/>
              </a:spcBef>
              <a:spcAft>
                <a:spcPts val="0"/>
              </a:spcAft>
              <a:buSzPts val="1400"/>
              <a:buFont typeface="Raleway"/>
              <a:buChar char="●"/>
            </a:pPr>
            <a:r>
              <a:rPr lang="en">
                <a:latin typeface="Raleway"/>
                <a:ea typeface="Raleway"/>
                <a:cs typeface="Raleway"/>
                <a:sym typeface="Raleway"/>
              </a:rPr>
              <a:t>Google Cloud Platform for hosting</a:t>
            </a:r>
            <a:endParaRPr>
              <a:latin typeface="Raleway"/>
              <a:ea typeface="Raleway"/>
              <a:cs typeface="Raleway"/>
              <a:sym typeface="Raleway"/>
            </a:endParaRPr>
          </a:p>
          <a:p>
            <a:pPr indent="-317500" lvl="0" marL="457200" rtl="0" algn="l">
              <a:lnSpc>
                <a:spcPct val="150000"/>
              </a:lnSpc>
              <a:spcBef>
                <a:spcPts val="0"/>
              </a:spcBef>
              <a:spcAft>
                <a:spcPts val="0"/>
              </a:spcAft>
              <a:buSzPts val="1400"/>
              <a:buFont typeface="Raleway"/>
              <a:buChar char="●"/>
            </a:pPr>
            <a:r>
              <a:rPr lang="en">
                <a:latin typeface="Raleway"/>
                <a:ea typeface="Raleway"/>
                <a:cs typeface="Raleway"/>
                <a:sym typeface="Raleway"/>
              </a:rPr>
              <a:t>Travis for CI/CD tasks</a:t>
            </a:r>
            <a:endParaRPr>
              <a:latin typeface="Raleway"/>
              <a:ea typeface="Raleway"/>
              <a:cs typeface="Raleway"/>
              <a:sym typeface="Raleway"/>
            </a:endParaRPr>
          </a:p>
          <a:p>
            <a:pPr indent="-317500" lvl="0" marL="457200" rtl="0" algn="l">
              <a:lnSpc>
                <a:spcPct val="150000"/>
              </a:lnSpc>
              <a:spcBef>
                <a:spcPts val="0"/>
              </a:spcBef>
              <a:spcAft>
                <a:spcPts val="0"/>
              </a:spcAft>
              <a:buSzPts val="1400"/>
              <a:buFont typeface="Raleway"/>
              <a:buChar char="●"/>
            </a:pPr>
            <a:r>
              <a:rPr lang="en">
                <a:latin typeface="Raleway"/>
                <a:ea typeface="Raleway"/>
                <a:cs typeface="Raleway"/>
                <a:sym typeface="Raleway"/>
              </a:rPr>
              <a:t>Draw.io &amp; Moqups for diagrams/wireframes</a:t>
            </a:r>
            <a:endParaRPr>
              <a:latin typeface="Raleway"/>
              <a:ea typeface="Raleway"/>
              <a:cs typeface="Raleway"/>
              <a:sym typeface="Raleway"/>
            </a:endParaRPr>
          </a:p>
          <a:p>
            <a:pPr indent="-317500" lvl="0" marL="457200" rtl="0" algn="l">
              <a:lnSpc>
                <a:spcPct val="150000"/>
              </a:lnSpc>
              <a:spcBef>
                <a:spcPts val="0"/>
              </a:spcBef>
              <a:spcAft>
                <a:spcPts val="0"/>
              </a:spcAft>
              <a:buSzPts val="1400"/>
              <a:buFont typeface="Raleway"/>
              <a:buChar char="●"/>
            </a:pPr>
            <a:r>
              <a:rPr lang="en">
                <a:latin typeface="Raleway"/>
                <a:ea typeface="Raleway"/>
                <a:cs typeface="Raleway"/>
                <a:sym typeface="Raleway"/>
              </a:rPr>
              <a:t>Ubuntu Linux for hosting</a:t>
            </a:r>
            <a:endParaRPr>
              <a:latin typeface="Raleway"/>
              <a:ea typeface="Raleway"/>
              <a:cs typeface="Raleway"/>
              <a:sym typeface="Raleway"/>
            </a:endParaRPr>
          </a:p>
          <a:p>
            <a:pPr indent="-317500" lvl="0" marL="457200" rtl="0" algn="l">
              <a:lnSpc>
                <a:spcPct val="150000"/>
              </a:lnSpc>
              <a:spcBef>
                <a:spcPts val="0"/>
              </a:spcBef>
              <a:spcAft>
                <a:spcPts val="0"/>
              </a:spcAft>
              <a:buSzPts val="1400"/>
              <a:buFont typeface="Raleway"/>
              <a:buChar char="●"/>
            </a:pPr>
            <a:r>
              <a:rPr lang="en">
                <a:latin typeface="Raleway"/>
                <a:ea typeface="Raleway"/>
                <a:cs typeface="Raleway"/>
                <a:sym typeface="Raleway"/>
              </a:rPr>
              <a:t>Containerize (later)</a:t>
            </a:r>
            <a:endParaRPr>
              <a:latin typeface="Raleway"/>
              <a:ea typeface="Raleway"/>
              <a:cs typeface="Raleway"/>
              <a:sym typeface="Raleway"/>
            </a:endParaRPr>
          </a:p>
          <a:p>
            <a:pPr indent="-317500" lvl="0" marL="457200" rtl="0" algn="l">
              <a:lnSpc>
                <a:spcPct val="150000"/>
              </a:lnSpc>
              <a:spcBef>
                <a:spcPts val="0"/>
              </a:spcBef>
              <a:spcAft>
                <a:spcPts val="0"/>
              </a:spcAft>
              <a:buSzPts val="1400"/>
              <a:buFont typeface="Raleway"/>
              <a:buChar char="●"/>
            </a:pPr>
            <a:r>
              <a:rPr lang="en">
                <a:latin typeface="Raleway"/>
                <a:ea typeface="Raleway"/>
                <a:cs typeface="Raleway"/>
                <a:sym typeface="Raleway"/>
              </a:rPr>
              <a:t>MySQL 5.7 Database (managed)</a:t>
            </a:r>
            <a:endParaRPr>
              <a:latin typeface="Raleway"/>
              <a:ea typeface="Raleway"/>
              <a:cs typeface="Raleway"/>
              <a:sym typeface="Raleway"/>
            </a:endParaRPr>
          </a:p>
          <a:p>
            <a:pPr indent="-317500" lvl="0" marL="457200" rtl="0" algn="l">
              <a:lnSpc>
                <a:spcPct val="150000"/>
              </a:lnSpc>
              <a:spcBef>
                <a:spcPts val="0"/>
              </a:spcBef>
              <a:spcAft>
                <a:spcPts val="0"/>
              </a:spcAft>
              <a:buSzPts val="1400"/>
              <a:buFont typeface="Raleway"/>
              <a:buChar char="●"/>
            </a:pPr>
            <a:r>
              <a:rPr lang="en">
                <a:latin typeface="Raleway"/>
                <a:ea typeface="Raleway"/>
                <a:cs typeface="Raleway"/>
                <a:sym typeface="Raleway"/>
              </a:rPr>
              <a:t>Go Lang 1.11.x Web Services</a:t>
            </a:r>
            <a:endParaRPr>
              <a:latin typeface="Raleway"/>
              <a:ea typeface="Raleway"/>
              <a:cs typeface="Raleway"/>
              <a:sym typeface="Raleway"/>
            </a:endParaRPr>
          </a:p>
          <a:p>
            <a:pPr indent="-317500" lvl="0" marL="457200" rtl="0" algn="l">
              <a:lnSpc>
                <a:spcPct val="115000"/>
              </a:lnSpc>
              <a:spcBef>
                <a:spcPts val="0"/>
              </a:spcBef>
              <a:spcAft>
                <a:spcPts val="0"/>
              </a:spcAft>
              <a:buSzPts val="1400"/>
              <a:buFont typeface="Raleway"/>
              <a:buChar char="●"/>
            </a:pPr>
            <a:r>
              <a:rPr lang="en">
                <a:latin typeface="Raleway"/>
                <a:ea typeface="Raleway"/>
                <a:cs typeface="Raleway"/>
                <a:sym typeface="Raleway"/>
              </a:rPr>
              <a:t>Whatsapp for team communication</a:t>
            </a:r>
            <a:endParaRPr>
              <a:latin typeface="Raleway"/>
              <a:ea typeface="Raleway"/>
              <a:cs typeface="Raleway"/>
              <a:sym typeface="Raleway"/>
            </a:endParaRPr>
          </a:p>
        </p:txBody>
      </p:sp>
      <p:sp>
        <p:nvSpPr>
          <p:cNvPr id="260" name="Google Shape;260;p33"/>
          <p:cNvSpPr txBox="1"/>
          <p:nvPr/>
        </p:nvSpPr>
        <p:spPr>
          <a:xfrm>
            <a:off x="4541375" y="598400"/>
            <a:ext cx="4229400" cy="3112200"/>
          </a:xfrm>
          <a:prstGeom prst="rect">
            <a:avLst/>
          </a:prstGeom>
          <a:noFill/>
          <a:ln>
            <a:noFill/>
          </a:ln>
        </p:spPr>
        <p:txBody>
          <a:bodyPr anchorCtr="0" anchor="t" bIns="91425" lIns="91425" spcFirstLastPara="1" rIns="91425" wrap="square" tIns="91425">
            <a:noAutofit/>
          </a:bodyPr>
          <a:lstStyle/>
          <a:p>
            <a:pPr indent="-317500" lvl="0" marL="457200" rtl="0" algn="l">
              <a:lnSpc>
                <a:spcPct val="150000"/>
              </a:lnSpc>
              <a:spcBef>
                <a:spcPts val="0"/>
              </a:spcBef>
              <a:spcAft>
                <a:spcPts val="0"/>
              </a:spcAft>
              <a:buSzPts val="1400"/>
              <a:buFont typeface="Raleway"/>
              <a:buChar char="●"/>
            </a:pPr>
            <a:r>
              <a:rPr lang="en">
                <a:latin typeface="Raleway"/>
                <a:ea typeface="Raleway"/>
                <a:cs typeface="Raleway"/>
                <a:sym typeface="Raleway"/>
              </a:rPr>
              <a:t>Chat messages using api calls</a:t>
            </a:r>
            <a:endParaRPr>
              <a:latin typeface="Raleway"/>
              <a:ea typeface="Raleway"/>
              <a:cs typeface="Raleway"/>
              <a:sym typeface="Raleway"/>
            </a:endParaRPr>
          </a:p>
          <a:p>
            <a:pPr indent="-317500" lvl="0" marL="457200" rtl="0" algn="l">
              <a:lnSpc>
                <a:spcPct val="150000"/>
              </a:lnSpc>
              <a:spcBef>
                <a:spcPts val="0"/>
              </a:spcBef>
              <a:spcAft>
                <a:spcPts val="0"/>
              </a:spcAft>
              <a:buSzPts val="1400"/>
              <a:buFont typeface="Raleway"/>
              <a:buChar char="●"/>
            </a:pPr>
            <a:r>
              <a:rPr lang="en">
                <a:latin typeface="Raleway"/>
                <a:ea typeface="Raleway"/>
                <a:cs typeface="Raleway"/>
                <a:sym typeface="Raleway"/>
              </a:rPr>
              <a:t>Visual Studio Code for Web Service API work</a:t>
            </a:r>
            <a:endParaRPr>
              <a:latin typeface="Raleway"/>
              <a:ea typeface="Raleway"/>
              <a:cs typeface="Raleway"/>
              <a:sym typeface="Raleway"/>
            </a:endParaRPr>
          </a:p>
          <a:p>
            <a:pPr indent="-317500" lvl="0" marL="457200" rtl="0" algn="l">
              <a:lnSpc>
                <a:spcPct val="150000"/>
              </a:lnSpc>
              <a:spcBef>
                <a:spcPts val="0"/>
              </a:spcBef>
              <a:spcAft>
                <a:spcPts val="0"/>
              </a:spcAft>
              <a:buSzPts val="1400"/>
              <a:buFont typeface="Raleway"/>
              <a:buChar char="●"/>
            </a:pPr>
            <a:r>
              <a:rPr lang="en">
                <a:latin typeface="Raleway"/>
                <a:ea typeface="Raleway"/>
                <a:cs typeface="Raleway"/>
                <a:sym typeface="Raleway"/>
              </a:rPr>
              <a:t>Android Studio for App Development</a:t>
            </a:r>
            <a:endParaRPr>
              <a:latin typeface="Raleway"/>
              <a:ea typeface="Raleway"/>
              <a:cs typeface="Raleway"/>
              <a:sym typeface="Raleway"/>
            </a:endParaRPr>
          </a:p>
          <a:p>
            <a:pPr indent="-317500" lvl="0" marL="457200" rtl="0" algn="l">
              <a:lnSpc>
                <a:spcPct val="150000"/>
              </a:lnSpc>
              <a:spcBef>
                <a:spcPts val="0"/>
              </a:spcBef>
              <a:spcAft>
                <a:spcPts val="0"/>
              </a:spcAft>
              <a:buSzPts val="1400"/>
              <a:buFont typeface="Raleway"/>
              <a:buChar char="●"/>
            </a:pPr>
            <a:r>
              <a:rPr lang="en">
                <a:latin typeface="Raleway"/>
                <a:ea typeface="Raleway"/>
                <a:cs typeface="Raleway"/>
                <a:sym typeface="Raleway"/>
              </a:rPr>
              <a:t>Golang unit testing for Web Services</a:t>
            </a:r>
            <a:endParaRPr>
              <a:latin typeface="Raleway"/>
              <a:ea typeface="Raleway"/>
              <a:cs typeface="Raleway"/>
              <a:sym typeface="Raleway"/>
            </a:endParaRPr>
          </a:p>
          <a:p>
            <a:pPr indent="-317500" lvl="0" marL="457200" rtl="0" algn="l">
              <a:lnSpc>
                <a:spcPct val="150000"/>
              </a:lnSpc>
              <a:spcBef>
                <a:spcPts val="0"/>
              </a:spcBef>
              <a:spcAft>
                <a:spcPts val="0"/>
              </a:spcAft>
              <a:buSzPts val="1400"/>
              <a:buFont typeface="Raleway"/>
              <a:buChar char="●"/>
            </a:pPr>
            <a:r>
              <a:rPr lang="en">
                <a:latin typeface="Raleway"/>
                <a:ea typeface="Raleway"/>
                <a:cs typeface="Raleway"/>
                <a:sym typeface="Raleway"/>
              </a:rPr>
              <a:t>Investigate Flutter Unit Testing</a:t>
            </a:r>
            <a:endParaRPr>
              <a:latin typeface="Raleway"/>
              <a:ea typeface="Raleway"/>
              <a:cs typeface="Raleway"/>
              <a:sym typeface="Raleway"/>
            </a:endParaRPr>
          </a:p>
          <a:p>
            <a:pPr indent="-317500" lvl="0" marL="457200" rtl="0" algn="l">
              <a:lnSpc>
                <a:spcPct val="150000"/>
              </a:lnSpc>
              <a:spcBef>
                <a:spcPts val="0"/>
              </a:spcBef>
              <a:spcAft>
                <a:spcPts val="0"/>
              </a:spcAft>
              <a:buSzPts val="1400"/>
              <a:buFont typeface="Raleway"/>
              <a:buChar char="●"/>
            </a:pPr>
            <a:r>
              <a:rPr lang="en">
                <a:latin typeface="Raleway"/>
                <a:ea typeface="Raleway"/>
                <a:cs typeface="Raleway"/>
                <a:sym typeface="Raleway"/>
              </a:rPr>
              <a:t>Google OAuth for securing api</a:t>
            </a:r>
            <a:endParaRPr>
              <a:latin typeface="Raleway"/>
              <a:ea typeface="Raleway"/>
              <a:cs typeface="Raleway"/>
              <a:sym typeface="Raleway"/>
            </a:endParaRPr>
          </a:p>
          <a:p>
            <a:pPr indent="-317500" lvl="0" marL="457200" rtl="0" algn="l">
              <a:lnSpc>
                <a:spcPct val="150000"/>
              </a:lnSpc>
              <a:spcBef>
                <a:spcPts val="0"/>
              </a:spcBef>
              <a:spcAft>
                <a:spcPts val="0"/>
              </a:spcAft>
              <a:buSzPts val="1400"/>
              <a:buFont typeface="Raleway"/>
              <a:buChar char="●"/>
            </a:pPr>
            <a:r>
              <a:rPr lang="en">
                <a:latin typeface="Raleway"/>
                <a:ea typeface="Raleway"/>
                <a:cs typeface="Raleway"/>
                <a:sym typeface="Raleway"/>
              </a:rPr>
              <a:t>Google Pay API for payments</a:t>
            </a:r>
            <a:endParaRPr>
              <a:latin typeface="Raleway"/>
              <a:ea typeface="Raleway"/>
              <a:cs typeface="Raleway"/>
              <a:sym typeface="Raleway"/>
            </a:endParaRPr>
          </a:p>
          <a:p>
            <a:pPr indent="-317500" lvl="0" marL="457200" rtl="0" algn="l">
              <a:lnSpc>
                <a:spcPct val="150000"/>
              </a:lnSpc>
              <a:spcBef>
                <a:spcPts val="0"/>
              </a:spcBef>
              <a:spcAft>
                <a:spcPts val="0"/>
              </a:spcAft>
              <a:buSzPts val="1400"/>
              <a:buFont typeface="Raleway"/>
              <a:buChar char="●"/>
            </a:pPr>
            <a:r>
              <a:rPr lang="en">
                <a:latin typeface="Raleway"/>
                <a:ea typeface="Raleway"/>
                <a:cs typeface="Raleway"/>
                <a:sym typeface="Raleway"/>
              </a:rPr>
              <a:t>Google Maps API in app</a:t>
            </a:r>
            <a:endParaRPr>
              <a:latin typeface="Raleway"/>
              <a:ea typeface="Raleway"/>
              <a:cs typeface="Raleway"/>
              <a:sym typeface="Raleway"/>
            </a:endParaRPr>
          </a:p>
          <a:p>
            <a:pPr indent="0" lvl="0" marL="0" rtl="0" algn="l">
              <a:lnSpc>
                <a:spcPct val="115000"/>
              </a:lnSpc>
              <a:spcBef>
                <a:spcPts val="1200"/>
              </a:spcBef>
              <a:spcAft>
                <a:spcPts val="0"/>
              </a:spcAft>
              <a:buNone/>
            </a:pPr>
            <a:r>
              <a:t/>
            </a:r>
            <a:endParaRPr>
              <a:latin typeface="Raleway"/>
              <a:ea typeface="Raleway"/>
              <a:cs typeface="Raleway"/>
              <a:sym typeface="Raleway"/>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4" name="Shape 264"/>
        <p:cNvGrpSpPr/>
        <p:nvPr/>
      </p:nvGrpSpPr>
      <p:grpSpPr>
        <a:xfrm>
          <a:off x="0" y="0"/>
          <a:ext cx="0" cy="0"/>
          <a:chOff x="0" y="0"/>
          <a:chExt cx="0" cy="0"/>
        </a:xfrm>
      </p:grpSpPr>
      <p:sp>
        <p:nvSpPr>
          <p:cNvPr id="265" name="Google Shape;265;p34"/>
          <p:cNvSpPr/>
          <p:nvPr/>
        </p:nvSpPr>
        <p:spPr>
          <a:xfrm>
            <a:off x="0" y="4747100"/>
            <a:ext cx="9144000" cy="396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34"/>
          <p:cNvSpPr txBox="1"/>
          <p:nvPr>
            <p:ph idx="4294967295" type="title"/>
          </p:nvPr>
        </p:nvSpPr>
        <p:spPr>
          <a:xfrm>
            <a:off x="346425" y="4747100"/>
            <a:ext cx="3409500" cy="394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400">
                <a:solidFill>
                  <a:schemeClr val="lt1"/>
                </a:solidFill>
              </a:rPr>
              <a:t>Environments</a:t>
            </a:r>
            <a:endParaRPr sz="1400">
              <a:solidFill>
                <a:schemeClr val="lt1"/>
              </a:solidFill>
            </a:endParaRPr>
          </a:p>
        </p:txBody>
      </p:sp>
      <p:sp>
        <p:nvSpPr>
          <p:cNvPr id="267" name="Google Shape;267;p34"/>
          <p:cNvSpPr txBox="1"/>
          <p:nvPr/>
        </p:nvSpPr>
        <p:spPr>
          <a:xfrm>
            <a:off x="709025" y="696200"/>
            <a:ext cx="7595400" cy="3112200"/>
          </a:xfrm>
          <a:prstGeom prst="rect">
            <a:avLst/>
          </a:prstGeom>
          <a:noFill/>
          <a:ln>
            <a:noFill/>
          </a:ln>
        </p:spPr>
        <p:txBody>
          <a:bodyPr anchorCtr="0" anchor="t" bIns="91425" lIns="91425" spcFirstLastPara="1" rIns="91425" wrap="square" tIns="91425">
            <a:noAutofit/>
          </a:bodyPr>
          <a:lstStyle/>
          <a:p>
            <a:pPr indent="-317500" lvl="0" marL="457200" rtl="0" algn="l">
              <a:lnSpc>
                <a:spcPct val="150000"/>
              </a:lnSpc>
              <a:spcBef>
                <a:spcPts val="0"/>
              </a:spcBef>
              <a:spcAft>
                <a:spcPts val="0"/>
              </a:spcAft>
              <a:buSzPts val="1400"/>
              <a:buFont typeface="Raleway"/>
              <a:buChar char="●"/>
            </a:pPr>
            <a:r>
              <a:rPr lang="en">
                <a:latin typeface="Raleway"/>
                <a:ea typeface="Raleway"/>
                <a:cs typeface="Raleway"/>
                <a:sym typeface="Raleway"/>
              </a:rPr>
              <a:t>Development Web Stack</a:t>
            </a:r>
            <a:endParaRPr>
              <a:latin typeface="Raleway"/>
              <a:ea typeface="Raleway"/>
              <a:cs typeface="Raleway"/>
              <a:sym typeface="Raleway"/>
            </a:endParaRPr>
          </a:p>
          <a:p>
            <a:pPr indent="-317500" lvl="1" marL="914400" rtl="0" algn="l">
              <a:lnSpc>
                <a:spcPct val="150000"/>
              </a:lnSpc>
              <a:spcBef>
                <a:spcPts val="0"/>
              </a:spcBef>
              <a:spcAft>
                <a:spcPts val="0"/>
              </a:spcAft>
              <a:buSzPts val="1400"/>
              <a:buFont typeface="Raleway"/>
              <a:buChar char="○"/>
            </a:pPr>
            <a:r>
              <a:rPr lang="en">
                <a:latin typeface="Raleway"/>
                <a:ea typeface="Raleway"/>
                <a:cs typeface="Raleway"/>
                <a:sym typeface="Raleway"/>
              </a:rPr>
              <a:t>Used for development team only.  Can be broken for up to 24 hours.  Connected to development branch</a:t>
            </a:r>
            <a:endParaRPr>
              <a:latin typeface="Raleway"/>
              <a:ea typeface="Raleway"/>
              <a:cs typeface="Raleway"/>
              <a:sym typeface="Raleway"/>
            </a:endParaRPr>
          </a:p>
          <a:p>
            <a:pPr indent="-317500" lvl="0" marL="457200" rtl="0" algn="l">
              <a:lnSpc>
                <a:spcPct val="150000"/>
              </a:lnSpc>
              <a:spcBef>
                <a:spcPts val="0"/>
              </a:spcBef>
              <a:spcAft>
                <a:spcPts val="0"/>
              </a:spcAft>
              <a:buSzPts val="1400"/>
              <a:buFont typeface="Raleway"/>
              <a:buChar char="●"/>
            </a:pPr>
            <a:r>
              <a:rPr lang="en">
                <a:latin typeface="Raleway"/>
                <a:ea typeface="Raleway"/>
                <a:cs typeface="Raleway"/>
                <a:sym typeface="Raleway"/>
              </a:rPr>
              <a:t>UAT Web Stack</a:t>
            </a:r>
            <a:endParaRPr>
              <a:latin typeface="Raleway"/>
              <a:ea typeface="Raleway"/>
              <a:cs typeface="Raleway"/>
              <a:sym typeface="Raleway"/>
            </a:endParaRPr>
          </a:p>
          <a:p>
            <a:pPr indent="-317500" lvl="1" marL="914400" rtl="0" algn="l">
              <a:lnSpc>
                <a:spcPct val="150000"/>
              </a:lnSpc>
              <a:spcBef>
                <a:spcPts val="0"/>
              </a:spcBef>
              <a:spcAft>
                <a:spcPts val="0"/>
              </a:spcAft>
              <a:buSzPts val="1400"/>
              <a:buFont typeface="Raleway"/>
              <a:buChar char="○"/>
            </a:pPr>
            <a:r>
              <a:rPr lang="en">
                <a:latin typeface="Raleway"/>
                <a:ea typeface="Raleway"/>
                <a:cs typeface="Raleway"/>
                <a:sym typeface="Raleway"/>
              </a:rPr>
              <a:t>Used for presentations and demos for clients to present each milestone.</a:t>
            </a:r>
            <a:endParaRPr>
              <a:latin typeface="Raleway"/>
              <a:ea typeface="Raleway"/>
              <a:cs typeface="Raleway"/>
              <a:sym typeface="Raleway"/>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1" name="Shape 271"/>
        <p:cNvGrpSpPr/>
        <p:nvPr/>
      </p:nvGrpSpPr>
      <p:grpSpPr>
        <a:xfrm>
          <a:off x="0" y="0"/>
          <a:ext cx="0" cy="0"/>
          <a:chOff x="0" y="0"/>
          <a:chExt cx="0" cy="0"/>
        </a:xfrm>
      </p:grpSpPr>
      <p:sp>
        <p:nvSpPr>
          <p:cNvPr id="272" name="Google Shape;272;p35"/>
          <p:cNvSpPr/>
          <p:nvPr/>
        </p:nvSpPr>
        <p:spPr>
          <a:xfrm>
            <a:off x="0" y="4747100"/>
            <a:ext cx="9144000" cy="396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35"/>
          <p:cNvSpPr txBox="1"/>
          <p:nvPr>
            <p:ph idx="4294967295" type="title"/>
          </p:nvPr>
        </p:nvSpPr>
        <p:spPr>
          <a:xfrm>
            <a:off x="346425" y="4747100"/>
            <a:ext cx="3409500" cy="394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400">
                <a:solidFill>
                  <a:schemeClr val="lt1"/>
                </a:solidFill>
              </a:rPr>
              <a:t>Security Considerations</a:t>
            </a:r>
            <a:endParaRPr sz="1400">
              <a:solidFill>
                <a:schemeClr val="lt1"/>
              </a:solidFill>
            </a:endParaRPr>
          </a:p>
        </p:txBody>
      </p:sp>
      <p:sp>
        <p:nvSpPr>
          <p:cNvPr id="274" name="Google Shape;274;p35"/>
          <p:cNvSpPr txBox="1"/>
          <p:nvPr/>
        </p:nvSpPr>
        <p:spPr>
          <a:xfrm>
            <a:off x="709025" y="696200"/>
            <a:ext cx="7595400" cy="35661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50000"/>
              </a:lnSpc>
              <a:spcBef>
                <a:spcPts val="0"/>
              </a:spcBef>
              <a:spcAft>
                <a:spcPts val="0"/>
              </a:spcAft>
              <a:buClr>
                <a:srgbClr val="000000"/>
              </a:buClr>
              <a:buSzPts val="1400"/>
              <a:buFont typeface="Raleway"/>
              <a:buChar char="●"/>
            </a:pPr>
            <a:r>
              <a:rPr lang="en">
                <a:latin typeface="Raleway"/>
                <a:ea typeface="Raleway"/>
                <a:cs typeface="Raleway"/>
                <a:sym typeface="Raleway"/>
              </a:rPr>
              <a:t>TLS</a:t>
            </a:r>
            <a:endParaRPr>
              <a:latin typeface="Raleway"/>
              <a:ea typeface="Raleway"/>
              <a:cs typeface="Raleway"/>
              <a:sym typeface="Raleway"/>
            </a:endParaRPr>
          </a:p>
          <a:p>
            <a:pPr indent="-317500" lvl="1" marL="914400" marR="0" rtl="0" algn="l">
              <a:lnSpc>
                <a:spcPct val="150000"/>
              </a:lnSpc>
              <a:spcBef>
                <a:spcPts val="0"/>
              </a:spcBef>
              <a:spcAft>
                <a:spcPts val="0"/>
              </a:spcAft>
              <a:buSzPts val="1400"/>
              <a:buFont typeface="Raleway"/>
              <a:buChar char="○"/>
            </a:pPr>
            <a:r>
              <a:rPr lang="en">
                <a:latin typeface="Raleway"/>
                <a:ea typeface="Raleway"/>
                <a:cs typeface="Raleway"/>
                <a:sym typeface="Raleway"/>
              </a:rPr>
              <a:t>Added to ensure secure connections between the web servers and app</a:t>
            </a:r>
            <a:endParaRPr>
              <a:latin typeface="Raleway"/>
              <a:ea typeface="Raleway"/>
              <a:cs typeface="Raleway"/>
              <a:sym typeface="Raleway"/>
            </a:endParaRPr>
          </a:p>
          <a:p>
            <a:pPr indent="-317500" lvl="0" marL="457200" marR="0" rtl="0" algn="l">
              <a:lnSpc>
                <a:spcPct val="150000"/>
              </a:lnSpc>
              <a:spcBef>
                <a:spcPts val="0"/>
              </a:spcBef>
              <a:spcAft>
                <a:spcPts val="0"/>
              </a:spcAft>
              <a:buSzPts val="1400"/>
              <a:buFont typeface="Raleway"/>
              <a:buChar char="●"/>
            </a:pPr>
            <a:r>
              <a:rPr lang="en">
                <a:latin typeface="Raleway"/>
                <a:ea typeface="Raleway"/>
                <a:cs typeface="Raleway"/>
                <a:sym typeface="Raleway"/>
              </a:rPr>
              <a:t>Passwords</a:t>
            </a:r>
            <a:endParaRPr>
              <a:latin typeface="Raleway"/>
              <a:ea typeface="Raleway"/>
              <a:cs typeface="Raleway"/>
              <a:sym typeface="Raleway"/>
            </a:endParaRPr>
          </a:p>
          <a:p>
            <a:pPr indent="-317500" lvl="1" marL="914400" marR="0" rtl="0" algn="l">
              <a:lnSpc>
                <a:spcPct val="150000"/>
              </a:lnSpc>
              <a:spcBef>
                <a:spcPts val="0"/>
              </a:spcBef>
              <a:spcAft>
                <a:spcPts val="0"/>
              </a:spcAft>
              <a:buSzPts val="1400"/>
              <a:buFont typeface="Raleway"/>
              <a:buChar char="○"/>
            </a:pPr>
            <a:r>
              <a:rPr lang="en">
                <a:latin typeface="Raleway"/>
                <a:ea typeface="Raleway"/>
                <a:cs typeface="Raleway"/>
                <a:sym typeface="Raleway"/>
              </a:rPr>
              <a:t>Enforced passwords complexity </a:t>
            </a:r>
            <a:r>
              <a:rPr lang="en" u="sng">
                <a:solidFill>
                  <a:schemeClr val="hlink"/>
                </a:solidFill>
                <a:latin typeface="Raleway"/>
                <a:ea typeface="Raleway"/>
                <a:cs typeface="Raleway"/>
                <a:sym typeface="Raleway"/>
                <a:hlinkClick r:id="rId3"/>
              </a:rPr>
              <a:t>https://github.com/nbutton23/zxcvbn-go</a:t>
            </a:r>
            <a:r>
              <a:rPr lang="en">
                <a:latin typeface="Raleway"/>
                <a:ea typeface="Raleway"/>
                <a:cs typeface="Raleway"/>
                <a:sym typeface="Raleway"/>
              </a:rPr>
              <a:t> </a:t>
            </a:r>
            <a:endParaRPr>
              <a:latin typeface="Raleway"/>
              <a:ea typeface="Raleway"/>
              <a:cs typeface="Raleway"/>
              <a:sym typeface="Raleway"/>
            </a:endParaRPr>
          </a:p>
          <a:p>
            <a:pPr indent="-317500" lvl="0" marL="457200" marR="0" rtl="0" algn="l">
              <a:lnSpc>
                <a:spcPct val="150000"/>
              </a:lnSpc>
              <a:spcBef>
                <a:spcPts val="0"/>
              </a:spcBef>
              <a:spcAft>
                <a:spcPts val="0"/>
              </a:spcAft>
              <a:buSzPts val="1400"/>
              <a:buFont typeface="Raleway"/>
              <a:buChar char="●"/>
            </a:pPr>
            <a:r>
              <a:rPr lang="en">
                <a:latin typeface="Raleway"/>
                <a:ea typeface="Raleway"/>
                <a:cs typeface="Raleway"/>
                <a:sym typeface="Raleway"/>
              </a:rPr>
              <a:t>Session IDs</a:t>
            </a:r>
            <a:endParaRPr>
              <a:latin typeface="Raleway"/>
              <a:ea typeface="Raleway"/>
              <a:cs typeface="Raleway"/>
              <a:sym typeface="Raleway"/>
            </a:endParaRPr>
          </a:p>
          <a:p>
            <a:pPr indent="-317500" lvl="1" marL="914400" marR="0" rtl="0" algn="l">
              <a:lnSpc>
                <a:spcPct val="150000"/>
              </a:lnSpc>
              <a:spcBef>
                <a:spcPts val="0"/>
              </a:spcBef>
              <a:spcAft>
                <a:spcPts val="0"/>
              </a:spcAft>
              <a:buSzPts val="1400"/>
              <a:buFont typeface="Raleway"/>
              <a:buChar char="○"/>
            </a:pPr>
            <a:r>
              <a:rPr lang="en">
                <a:latin typeface="Raleway"/>
                <a:ea typeface="Raleway"/>
                <a:cs typeface="Raleway"/>
                <a:sym typeface="Raleway"/>
              </a:rPr>
              <a:t>Use session ids to ensure user ids are not passed around and that requests cannot be manually manipulated to get data from other users</a:t>
            </a:r>
            <a:endParaRPr>
              <a:latin typeface="Raleway"/>
              <a:ea typeface="Raleway"/>
              <a:cs typeface="Raleway"/>
              <a:sym typeface="Raleway"/>
            </a:endParaRPr>
          </a:p>
          <a:p>
            <a:pPr indent="-317500" lvl="0" marL="457200" marR="0" rtl="0" algn="l">
              <a:lnSpc>
                <a:spcPct val="150000"/>
              </a:lnSpc>
              <a:spcBef>
                <a:spcPts val="0"/>
              </a:spcBef>
              <a:spcAft>
                <a:spcPts val="0"/>
              </a:spcAft>
              <a:buSzPts val="1400"/>
              <a:buFont typeface="Raleway"/>
              <a:buChar char="●"/>
            </a:pPr>
            <a:r>
              <a:rPr lang="en">
                <a:latin typeface="Raleway"/>
                <a:ea typeface="Raleway"/>
                <a:cs typeface="Raleway"/>
                <a:sym typeface="Raleway"/>
              </a:rPr>
              <a:t>User Roles</a:t>
            </a:r>
            <a:endParaRPr>
              <a:latin typeface="Raleway"/>
              <a:ea typeface="Raleway"/>
              <a:cs typeface="Raleway"/>
              <a:sym typeface="Raleway"/>
            </a:endParaRPr>
          </a:p>
          <a:p>
            <a:pPr indent="-317500" lvl="1" marL="914400" marR="0" rtl="0" algn="l">
              <a:lnSpc>
                <a:spcPct val="150000"/>
              </a:lnSpc>
              <a:spcBef>
                <a:spcPts val="0"/>
              </a:spcBef>
              <a:spcAft>
                <a:spcPts val="0"/>
              </a:spcAft>
              <a:buSzPts val="1400"/>
              <a:buFont typeface="Raleway"/>
              <a:buChar char="○"/>
            </a:pPr>
            <a:r>
              <a:rPr lang="en">
                <a:latin typeface="Raleway"/>
                <a:ea typeface="Raleway"/>
                <a:cs typeface="Raleway"/>
                <a:sym typeface="Raleway"/>
              </a:rPr>
              <a:t>Users will have roles for permission levels and will be enforced in the Web Service</a:t>
            </a:r>
            <a:endParaRPr>
              <a:latin typeface="Raleway"/>
              <a:ea typeface="Raleway"/>
              <a:cs typeface="Raleway"/>
              <a:sym typeface="Raleway"/>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accent2"/>
        </a:solidFill>
      </p:bgPr>
    </p:bg>
    <p:spTree>
      <p:nvGrpSpPr>
        <p:cNvPr id="144" name="Shape 144"/>
        <p:cNvGrpSpPr/>
        <p:nvPr/>
      </p:nvGrpSpPr>
      <p:grpSpPr>
        <a:xfrm>
          <a:off x="0" y="0"/>
          <a:ext cx="0" cy="0"/>
          <a:chOff x="0" y="0"/>
          <a:chExt cx="0" cy="0"/>
        </a:xfrm>
      </p:grpSpPr>
      <p:sp>
        <p:nvSpPr>
          <p:cNvPr id="145" name="Google Shape;145;p18"/>
          <p:cNvSpPr txBox="1"/>
          <p:nvPr>
            <p:ph type="title"/>
          </p:nvPr>
        </p:nvSpPr>
        <p:spPr>
          <a:xfrm>
            <a:off x="729450" y="1322450"/>
            <a:ext cx="28599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Outline</a:t>
            </a:r>
            <a:endParaRPr/>
          </a:p>
        </p:txBody>
      </p:sp>
      <p:sp>
        <p:nvSpPr>
          <p:cNvPr id="146" name="Google Shape;146;p18"/>
          <p:cNvSpPr txBox="1"/>
          <p:nvPr>
            <p:ph idx="4294967295" type="subTitle"/>
          </p:nvPr>
        </p:nvSpPr>
        <p:spPr>
          <a:xfrm>
            <a:off x="4542975" y="1376352"/>
            <a:ext cx="4080000" cy="325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u="sng">
                <a:solidFill>
                  <a:srgbClr val="FFFFFF"/>
                </a:solidFill>
                <a:hlinkClick action="ppaction://hlinksldjump" r:id="rId3"/>
              </a:rPr>
              <a:t>The Problem</a:t>
            </a:r>
            <a:endParaRPr sz="1600">
              <a:solidFill>
                <a:srgbClr val="FFFFFF"/>
              </a:solidFill>
            </a:endParaRPr>
          </a:p>
          <a:p>
            <a:pPr indent="0" lvl="0" marL="0" rtl="0" algn="l">
              <a:spcBef>
                <a:spcPts val="1600"/>
              </a:spcBef>
              <a:spcAft>
                <a:spcPts val="0"/>
              </a:spcAft>
              <a:buNone/>
            </a:pPr>
            <a:r>
              <a:rPr lang="en" sz="1600" u="sng">
                <a:solidFill>
                  <a:srgbClr val="FFFFFF"/>
                </a:solidFill>
                <a:hlinkClick action="ppaction://hlinksldjump" r:id="rId4"/>
              </a:rPr>
              <a:t>Solution Proposal</a:t>
            </a:r>
            <a:endParaRPr sz="1600">
              <a:solidFill>
                <a:srgbClr val="FFFFFF"/>
              </a:solidFill>
            </a:endParaRPr>
          </a:p>
          <a:p>
            <a:pPr indent="0" lvl="0" marL="0" rtl="0" algn="l">
              <a:spcBef>
                <a:spcPts val="1600"/>
              </a:spcBef>
              <a:spcAft>
                <a:spcPts val="0"/>
              </a:spcAft>
              <a:buNone/>
            </a:pPr>
            <a:r>
              <a:rPr lang="en" sz="1600" u="sng">
                <a:solidFill>
                  <a:srgbClr val="FFFFFF"/>
                </a:solidFill>
                <a:hlinkClick action="ppaction://hlinksldjump" r:id="rId5"/>
              </a:rPr>
              <a:t>Designs</a:t>
            </a:r>
            <a:endParaRPr sz="1600">
              <a:solidFill>
                <a:srgbClr val="FFFFFF"/>
              </a:solidFill>
            </a:endParaRPr>
          </a:p>
          <a:p>
            <a:pPr indent="0" lvl="0" marL="0" rtl="0" algn="l">
              <a:spcBef>
                <a:spcPts val="1600"/>
              </a:spcBef>
              <a:spcAft>
                <a:spcPts val="0"/>
              </a:spcAft>
              <a:buNone/>
            </a:pPr>
            <a:r>
              <a:rPr lang="en" sz="1600" u="sng">
                <a:solidFill>
                  <a:srgbClr val="FFFFFF"/>
                </a:solidFill>
                <a:hlinkClick action="ppaction://hlinksldjump" r:id="rId6"/>
              </a:rPr>
              <a:t>Technical Details</a:t>
            </a:r>
            <a:endParaRPr sz="1600">
              <a:solidFill>
                <a:srgbClr val="FFFFFF"/>
              </a:solidFill>
            </a:endParaRPr>
          </a:p>
          <a:p>
            <a:pPr indent="0" lvl="0" marL="0" rtl="0" algn="l">
              <a:spcBef>
                <a:spcPts val="1600"/>
              </a:spcBef>
              <a:spcAft>
                <a:spcPts val="0"/>
              </a:spcAft>
              <a:buNone/>
            </a:pPr>
            <a:r>
              <a:rPr lang="en" sz="1600" u="sng">
                <a:solidFill>
                  <a:srgbClr val="FFFFFF"/>
                </a:solidFill>
                <a:hlinkClick action="ppaction://hlinksldjump" r:id="rId7"/>
              </a:rPr>
              <a:t>Final Thoughts</a:t>
            </a:r>
            <a:endParaRPr sz="1600">
              <a:solidFill>
                <a:srgbClr val="FFFFFF"/>
              </a:solidFill>
            </a:endParaRPr>
          </a:p>
          <a:p>
            <a:pPr indent="0" lvl="0" marL="0" rtl="0" algn="l">
              <a:spcBef>
                <a:spcPts val="1600"/>
              </a:spcBef>
              <a:spcAft>
                <a:spcPts val="1600"/>
              </a:spcAft>
              <a:buNone/>
            </a:pPr>
            <a:r>
              <a:t/>
            </a:r>
            <a:endParaRPr sz="18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8" name="Shape 278"/>
        <p:cNvGrpSpPr/>
        <p:nvPr/>
      </p:nvGrpSpPr>
      <p:grpSpPr>
        <a:xfrm>
          <a:off x="0" y="0"/>
          <a:ext cx="0" cy="0"/>
          <a:chOff x="0" y="0"/>
          <a:chExt cx="0" cy="0"/>
        </a:xfrm>
      </p:grpSpPr>
      <p:sp>
        <p:nvSpPr>
          <p:cNvPr id="279" name="Google Shape;279;p36"/>
          <p:cNvSpPr txBox="1"/>
          <p:nvPr>
            <p:ph type="title"/>
          </p:nvPr>
        </p:nvSpPr>
        <p:spPr>
          <a:xfrm>
            <a:off x="793000" y="1345700"/>
            <a:ext cx="7688400" cy="58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Mobile Application Wireframes:</a:t>
            </a:r>
            <a:endParaRPr/>
          </a:p>
        </p:txBody>
      </p:sp>
      <p:sp>
        <p:nvSpPr>
          <p:cNvPr id="280" name="Google Shape;280;p36"/>
          <p:cNvSpPr txBox="1"/>
          <p:nvPr/>
        </p:nvSpPr>
        <p:spPr>
          <a:xfrm>
            <a:off x="1621825" y="1928600"/>
            <a:ext cx="5696700" cy="3261600"/>
          </a:xfrm>
          <a:prstGeom prst="rect">
            <a:avLst/>
          </a:prstGeom>
          <a:noFill/>
          <a:ln>
            <a:noFill/>
          </a:ln>
        </p:spPr>
        <p:txBody>
          <a:bodyPr anchorCtr="0" anchor="t" bIns="91425" lIns="91425" spcFirstLastPara="1" rIns="91425" wrap="square" tIns="91425">
            <a:noAutofit/>
          </a:bodyPr>
          <a:lstStyle/>
          <a:p>
            <a:pPr indent="-355600" lvl="0" marL="457200" rtl="0" algn="l">
              <a:spcBef>
                <a:spcPts val="0"/>
              </a:spcBef>
              <a:spcAft>
                <a:spcPts val="0"/>
              </a:spcAft>
              <a:buClr>
                <a:schemeClr val="lt1"/>
              </a:buClr>
              <a:buSzPts val="2000"/>
              <a:buFont typeface="Raleway"/>
              <a:buChar char="●"/>
            </a:pPr>
            <a:r>
              <a:rPr lang="en" sz="2000">
                <a:solidFill>
                  <a:schemeClr val="lt1"/>
                </a:solidFill>
                <a:latin typeface="Raleway"/>
                <a:ea typeface="Raleway"/>
                <a:cs typeface="Raleway"/>
                <a:sym typeface="Raleway"/>
              </a:rPr>
              <a:t>Login and DoD Details</a:t>
            </a:r>
            <a:endParaRPr sz="2000">
              <a:solidFill>
                <a:schemeClr val="lt1"/>
              </a:solidFill>
              <a:latin typeface="Raleway"/>
              <a:ea typeface="Raleway"/>
              <a:cs typeface="Raleway"/>
              <a:sym typeface="Raleway"/>
            </a:endParaRPr>
          </a:p>
          <a:p>
            <a:pPr indent="-355600" lvl="0" marL="457200" rtl="0" algn="l">
              <a:spcBef>
                <a:spcPts val="0"/>
              </a:spcBef>
              <a:spcAft>
                <a:spcPts val="0"/>
              </a:spcAft>
              <a:buClr>
                <a:schemeClr val="lt1"/>
              </a:buClr>
              <a:buSzPts val="2000"/>
              <a:buFont typeface="Raleway"/>
              <a:buChar char="●"/>
            </a:pPr>
            <a:r>
              <a:rPr lang="en" sz="2000">
                <a:solidFill>
                  <a:schemeClr val="lt1"/>
                </a:solidFill>
                <a:latin typeface="Raleway"/>
                <a:ea typeface="Raleway"/>
                <a:cs typeface="Raleway"/>
                <a:sym typeface="Raleway"/>
              </a:rPr>
              <a:t>Signup UI </a:t>
            </a:r>
            <a:endParaRPr sz="2000">
              <a:solidFill>
                <a:schemeClr val="lt1"/>
              </a:solidFill>
              <a:latin typeface="Raleway"/>
              <a:ea typeface="Raleway"/>
              <a:cs typeface="Raleway"/>
              <a:sym typeface="Raleway"/>
            </a:endParaRPr>
          </a:p>
          <a:p>
            <a:pPr indent="-355600" lvl="0" marL="457200" rtl="0" algn="l">
              <a:spcBef>
                <a:spcPts val="0"/>
              </a:spcBef>
              <a:spcAft>
                <a:spcPts val="0"/>
              </a:spcAft>
              <a:buClr>
                <a:schemeClr val="lt1"/>
              </a:buClr>
              <a:buSzPts val="2000"/>
              <a:buFont typeface="Raleway"/>
              <a:buChar char="●"/>
            </a:pPr>
            <a:r>
              <a:rPr lang="en" sz="2000">
                <a:solidFill>
                  <a:schemeClr val="lt1"/>
                </a:solidFill>
                <a:latin typeface="Raleway"/>
                <a:ea typeface="Raleway"/>
                <a:cs typeface="Raleway"/>
                <a:sym typeface="Raleway"/>
              </a:rPr>
              <a:t>Home Screen and Visit Screen</a:t>
            </a:r>
            <a:endParaRPr sz="2000">
              <a:solidFill>
                <a:schemeClr val="lt1"/>
              </a:solidFill>
              <a:latin typeface="Raleway"/>
              <a:ea typeface="Raleway"/>
              <a:cs typeface="Raleway"/>
              <a:sym typeface="Raleway"/>
            </a:endParaRPr>
          </a:p>
          <a:p>
            <a:pPr indent="-355600" lvl="0" marL="457200" rtl="0" algn="l">
              <a:spcBef>
                <a:spcPts val="0"/>
              </a:spcBef>
              <a:spcAft>
                <a:spcPts val="0"/>
              </a:spcAft>
              <a:buClr>
                <a:schemeClr val="lt1"/>
              </a:buClr>
              <a:buSzPts val="2000"/>
              <a:buFont typeface="Raleway"/>
              <a:buChar char="●"/>
            </a:pPr>
            <a:r>
              <a:rPr lang="en" sz="2000">
                <a:solidFill>
                  <a:schemeClr val="lt1"/>
                </a:solidFill>
                <a:latin typeface="Raleway"/>
                <a:ea typeface="Raleway"/>
                <a:cs typeface="Raleway"/>
                <a:sym typeface="Raleway"/>
              </a:rPr>
              <a:t>Visit Detail  and Related Items screen</a:t>
            </a:r>
            <a:endParaRPr sz="2000">
              <a:solidFill>
                <a:schemeClr val="lt1"/>
              </a:solidFill>
              <a:latin typeface="Raleway"/>
              <a:ea typeface="Raleway"/>
              <a:cs typeface="Raleway"/>
              <a:sym typeface="Raleway"/>
            </a:endParaRPr>
          </a:p>
          <a:p>
            <a:pPr indent="-355600" lvl="0" marL="457200" rtl="0" algn="l">
              <a:spcBef>
                <a:spcPts val="0"/>
              </a:spcBef>
              <a:spcAft>
                <a:spcPts val="0"/>
              </a:spcAft>
              <a:buClr>
                <a:schemeClr val="lt1"/>
              </a:buClr>
              <a:buSzPts val="2000"/>
              <a:buFont typeface="Raleway"/>
              <a:buChar char="●"/>
            </a:pPr>
            <a:r>
              <a:rPr lang="en" sz="2000">
                <a:solidFill>
                  <a:schemeClr val="lt1"/>
                </a:solidFill>
                <a:latin typeface="Raleway"/>
                <a:ea typeface="Raleway"/>
                <a:cs typeface="Raleway"/>
                <a:sym typeface="Raleway"/>
              </a:rPr>
              <a:t>Exam and Exam Detail Screens</a:t>
            </a:r>
            <a:endParaRPr sz="2000">
              <a:solidFill>
                <a:schemeClr val="lt1"/>
              </a:solidFill>
              <a:latin typeface="Raleway"/>
              <a:ea typeface="Raleway"/>
              <a:cs typeface="Raleway"/>
              <a:sym typeface="Raleway"/>
            </a:endParaRPr>
          </a:p>
          <a:p>
            <a:pPr indent="-355600" lvl="0" marL="457200" rtl="0" algn="l">
              <a:spcBef>
                <a:spcPts val="0"/>
              </a:spcBef>
              <a:spcAft>
                <a:spcPts val="0"/>
              </a:spcAft>
              <a:buClr>
                <a:schemeClr val="lt1"/>
              </a:buClr>
              <a:buSzPts val="2000"/>
              <a:buFont typeface="Raleway"/>
              <a:buChar char="●"/>
            </a:pPr>
            <a:r>
              <a:rPr lang="en" sz="2000">
                <a:solidFill>
                  <a:schemeClr val="lt1"/>
                </a:solidFill>
                <a:latin typeface="Raleway"/>
                <a:ea typeface="Raleway"/>
                <a:cs typeface="Raleway"/>
                <a:sym typeface="Raleway"/>
              </a:rPr>
              <a:t>Prescription and its Detail screens</a:t>
            </a:r>
            <a:endParaRPr sz="2000">
              <a:solidFill>
                <a:schemeClr val="lt1"/>
              </a:solidFill>
              <a:latin typeface="Raleway"/>
              <a:ea typeface="Raleway"/>
              <a:cs typeface="Raleway"/>
              <a:sym typeface="Raleway"/>
            </a:endParaRPr>
          </a:p>
          <a:p>
            <a:pPr indent="-355600" lvl="0" marL="457200" rtl="0" algn="l">
              <a:spcBef>
                <a:spcPts val="0"/>
              </a:spcBef>
              <a:spcAft>
                <a:spcPts val="0"/>
              </a:spcAft>
              <a:buClr>
                <a:schemeClr val="lt1"/>
              </a:buClr>
              <a:buSzPts val="2000"/>
              <a:buFont typeface="Raleway"/>
              <a:buChar char="●"/>
            </a:pPr>
            <a:r>
              <a:rPr lang="en" sz="2000">
                <a:solidFill>
                  <a:schemeClr val="lt1"/>
                </a:solidFill>
                <a:latin typeface="Raleway"/>
                <a:ea typeface="Raleway"/>
                <a:cs typeface="Raleway"/>
                <a:sym typeface="Raleway"/>
              </a:rPr>
              <a:t>Profile and Chat Screens</a:t>
            </a:r>
            <a:br>
              <a:rPr b="1" lang="en" sz="2000">
                <a:solidFill>
                  <a:schemeClr val="lt1"/>
                </a:solidFill>
                <a:latin typeface="Raleway"/>
                <a:ea typeface="Raleway"/>
                <a:cs typeface="Raleway"/>
                <a:sym typeface="Raleway"/>
              </a:rPr>
            </a:br>
            <a:endParaRPr b="1" sz="20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4" name="Shape 284"/>
        <p:cNvGrpSpPr/>
        <p:nvPr/>
      </p:nvGrpSpPr>
      <p:grpSpPr>
        <a:xfrm>
          <a:off x="0" y="0"/>
          <a:ext cx="0" cy="0"/>
          <a:chOff x="0" y="0"/>
          <a:chExt cx="0" cy="0"/>
        </a:xfrm>
      </p:grpSpPr>
      <p:sp>
        <p:nvSpPr>
          <p:cNvPr id="285" name="Google Shape;285;p37"/>
          <p:cNvSpPr/>
          <p:nvPr/>
        </p:nvSpPr>
        <p:spPr>
          <a:xfrm>
            <a:off x="0" y="4747100"/>
            <a:ext cx="9144000" cy="396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37"/>
          <p:cNvSpPr txBox="1"/>
          <p:nvPr>
            <p:ph idx="4294967295" type="title"/>
          </p:nvPr>
        </p:nvSpPr>
        <p:spPr>
          <a:xfrm>
            <a:off x="346425" y="4747100"/>
            <a:ext cx="3409500" cy="394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400">
                <a:solidFill>
                  <a:schemeClr val="lt1"/>
                </a:solidFill>
              </a:rPr>
              <a:t>Login and DoD Details</a:t>
            </a:r>
            <a:endParaRPr sz="1400">
              <a:solidFill>
                <a:schemeClr val="lt1"/>
              </a:solidFill>
            </a:endParaRPr>
          </a:p>
        </p:txBody>
      </p:sp>
      <p:sp>
        <p:nvSpPr>
          <p:cNvPr id="287" name="Google Shape;287;p37"/>
          <p:cNvSpPr txBox="1"/>
          <p:nvPr/>
        </p:nvSpPr>
        <p:spPr>
          <a:xfrm>
            <a:off x="2979800" y="669300"/>
            <a:ext cx="4229400" cy="3380400"/>
          </a:xfrm>
          <a:prstGeom prst="rect">
            <a:avLst/>
          </a:prstGeom>
          <a:noFill/>
          <a:ln>
            <a:noFill/>
          </a:ln>
        </p:spPr>
        <p:txBody>
          <a:bodyPr anchorCtr="0" anchor="t" bIns="91425" lIns="91425" spcFirstLastPara="1" rIns="91425" wrap="square" tIns="91425">
            <a:noAutofit/>
          </a:bodyPr>
          <a:lstStyle/>
          <a:p>
            <a:pPr indent="0" lvl="0" marL="457200" rtl="0" algn="l">
              <a:lnSpc>
                <a:spcPct val="115000"/>
              </a:lnSpc>
              <a:spcBef>
                <a:spcPts val="0"/>
              </a:spcBef>
              <a:spcAft>
                <a:spcPts val="0"/>
              </a:spcAft>
              <a:buNone/>
            </a:pPr>
            <a:r>
              <a:t/>
            </a:r>
            <a:endParaRPr sz="1200"/>
          </a:p>
        </p:txBody>
      </p:sp>
      <p:pic>
        <p:nvPicPr>
          <p:cNvPr id="288" name="Google Shape;288;p37"/>
          <p:cNvPicPr preferRelativeResize="0"/>
          <p:nvPr/>
        </p:nvPicPr>
        <p:blipFill rotWithShape="1">
          <a:blip r:embed="rId3">
            <a:alphaModFix/>
          </a:blip>
          <a:srcRect b="17714" l="6688" r="6453" t="4796"/>
          <a:stretch/>
        </p:blipFill>
        <p:spPr>
          <a:xfrm>
            <a:off x="5110900" y="106825"/>
            <a:ext cx="2665950" cy="4505325"/>
          </a:xfrm>
          <a:prstGeom prst="rect">
            <a:avLst/>
          </a:prstGeom>
          <a:noFill/>
          <a:ln>
            <a:noFill/>
          </a:ln>
        </p:spPr>
      </p:pic>
      <p:pic>
        <p:nvPicPr>
          <p:cNvPr id="289" name="Google Shape;289;p37"/>
          <p:cNvPicPr preferRelativeResize="0"/>
          <p:nvPr/>
        </p:nvPicPr>
        <p:blipFill>
          <a:blip r:embed="rId4">
            <a:alphaModFix/>
          </a:blip>
          <a:stretch>
            <a:fillRect/>
          </a:stretch>
        </p:blipFill>
        <p:spPr>
          <a:xfrm>
            <a:off x="1430375" y="106825"/>
            <a:ext cx="2665950" cy="45053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3" name="Shape 293"/>
        <p:cNvGrpSpPr/>
        <p:nvPr/>
      </p:nvGrpSpPr>
      <p:grpSpPr>
        <a:xfrm>
          <a:off x="0" y="0"/>
          <a:ext cx="0" cy="0"/>
          <a:chOff x="0" y="0"/>
          <a:chExt cx="0" cy="0"/>
        </a:xfrm>
      </p:grpSpPr>
      <p:sp>
        <p:nvSpPr>
          <p:cNvPr id="294" name="Google Shape;294;p38"/>
          <p:cNvSpPr/>
          <p:nvPr/>
        </p:nvSpPr>
        <p:spPr>
          <a:xfrm>
            <a:off x="0" y="4747100"/>
            <a:ext cx="9144000" cy="396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38"/>
          <p:cNvSpPr txBox="1"/>
          <p:nvPr>
            <p:ph idx="4294967295" type="title"/>
          </p:nvPr>
        </p:nvSpPr>
        <p:spPr>
          <a:xfrm>
            <a:off x="346425" y="4747100"/>
            <a:ext cx="3409500" cy="394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400">
                <a:solidFill>
                  <a:schemeClr val="lt1"/>
                </a:solidFill>
              </a:rPr>
              <a:t>Signup UI </a:t>
            </a:r>
            <a:endParaRPr sz="1400">
              <a:solidFill>
                <a:schemeClr val="lt1"/>
              </a:solidFill>
            </a:endParaRPr>
          </a:p>
        </p:txBody>
      </p:sp>
      <p:sp>
        <p:nvSpPr>
          <p:cNvPr id="296" name="Google Shape;296;p38"/>
          <p:cNvSpPr txBox="1"/>
          <p:nvPr/>
        </p:nvSpPr>
        <p:spPr>
          <a:xfrm>
            <a:off x="2979800" y="669300"/>
            <a:ext cx="4229400" cy="3380400"/>
          </a:xfrm>
          <a:prstGeom prst="rect">
            <a:avLst/>
          </a:prstGeom>
          <a:noFill/>
          <a:ln>
            <a:noFill/>
          </a:ln>
        </p:spPr>
        <p:txBody>
          <a:bodyPr anchorCtr="0" anchor="t" bIns="91425" lIns="91425" spcFirstLastPara="1" rIns="91425" wrap="square" tIns="91425">
            <a:noAutofit/>
          </a:bodyPr>
          <a:lstStyle/>
          <a:p>
            <a:pPr indent="0" lvl="0" marL="457200" rtl="0" algn="l">
              <a:lnSpc>
                <a:spcPct val="115000"/>
              </a:lnSpc>
              <a:spcBef>
                <a:spcPts val="0"/>
              </a:spcBef>
              <a:spcAft>
                <a:spcPts val="0"/>
              </a:spcAft>
              <a:buNone/>
            </a:pPr>
            <a:r>
              <a:t/>
            </a:r>
            <a:endParaRPr sz="1200"/>
          </a:p>
        </p:txBody>
      </p:sp>
      <p:pic>
        <p:nvPicPr>
          <p:cNvPr id="297" name="Google Shape;297;p38"/>
          <p:cNvPicPr preferRelativeResize="0"/>
          <p:nvPr/>
        </p:nvPicPr>
        <p:blipFill>
          <a:blip r:embed="rId3">
            <a:alphaModFix/>
          </a:blip>
          <a:stretch>
            <a:fillRect/>
          </a:stretch>
        </p:blipFill>
        <p:spPr>
          <a:xfrm>
            <a:off x="1391500" y="79875"/>
            <a:ext cx="2718625" cy="4559275"/>
          </a:xfrm>
          <a:prstGeom prst="rect">
            <a:avLst/>
          </a:prstGeom>
          <a:noFill/>
          <a:ln>
            <a:noFill/>
          </a:ln>
        </p:spPr>
      </p:pic>
      <p:pic>
        <p:nvPicPr>
          <p:cNvPr id="298" name="Google Shape;298;p38"/>
          <p:cNvPicPr preferRelativeResize="0"/>
          <p:nvPr/>
        </p:nvPicPr>
        <p:blipFill>
          <a:blip r:embed="rId4">
            <a:alphaModFix/>
          </a:blip>
          <a:stretch>
            <a:fillRect/>
          </a:stretch>
        </p:blipFill>
        <p:spPr>
          <a:xfrm>
            <a:off x="5174300" y="137863"/>
            <a:ext cx="2718625" cy="44432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2" name="Shape 302"/>
        <p:cNvGrpSpPr/>
        <p:nvPr/>
      </p:nvGrpSpPr>
      <p:grpSpPr>
        <a:xfrm>
          <a:off x="0" y="0"/>
          <a:ext cx="0" cy="0"/>
          <a:chOff x="0" y="0"/>
          <a:chExt cx="0" cy="0"/>
        </a:xfrm>
      </p:grpSpPr>
      <p:sp>
        <p:nvSpPr>
          <p:cNvPr id="303" name="Google Shape;303;p39"/>
          <p:cNvSpPr/>
          <p:nvPr/>
        </p:nvSpPr>
        <p:spPr>
          <a:xfrm>
            <a:off x="0" y="4747100"/>
            <a:ext cx="9144000" cy="396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39"/>
          <p:cNvSpPr txBox="1"/>
          <p:nvPr>
            <p:ph idx="4294967295" type="title"/>
          </p:nvPr>
        </p:nvSpPr>
        <p:spPr>
          <a:xfrm>
            <a:off x="346425" y="4747100"/>
            <a:ext cx="3409500" cy="394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400">
                <a:solidFill>
                  <a:schemeClr val="lt1"/>
                </a:solidFill>
              </a:rPr>
              <a:t>Home Screen and Visit Screen</a:t>
            </a:r>
            <a:endParaRPr sz="1400">
              <a:solidFill>
                <a:schemeClr val="lt1"/>
              </a:solidFill>
            </a:endParaRPr>
          </a:p>
        </p:txBody>
      </p:sp>
      <p:pic>
        <p:nvPicPr>
          <p:cNvPr id="305" name="Google Shape;305;p39"/>
          <p:cNvPicPr preferRelativeResize="0"/>
          <p:nvPr/>
        </p:nvPicPr>
        <p:blipFill>
          <a:blip r:embed="rId3">
            <a:alphaModFix/>
          </a:blip>
          <a:stretch>
            <a:fillRect/>
          </a:stretch>
        </p:blipFill>
        <p:spPr>
          <a:xfrm>
            <a:off x="1322775" y="138350"/>
            <a:ext cx="2665750" cy="4442300"/>
          </a:xfrm>
          <a:prstGeom prst="rect">
            <a:avLst/>
          </a:prstGeom>
          <a:noFill/>
          <a:ln>
            <a:noFill/>
          </a:ln>
        </p:spPr>
      </p:pic>
      <p:pic>
        <p:nvPicPr>
          <p:cNvPr id="306" name="Google Shape;306;p39"/>
          <p:cNvPicPr preferRelativeResize="0"/>
          <p:nvPr/>
        </p:nvPicPr>
        <p:blipFill>
          <a:blip r:embed="rId4">
            <a:alphaModFix/>
          </a:blip>
          <a:stretch>
            <a:fillRect/>
          </a:stretch>
        </p:blipFill>
        <p:spPr>
          <a:xfrm>
            <a:off x="5188100" y="138350"/>
            <a:ext cx="2758150" cy="44423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0" name="Shape 310"/>
        <p:cNvGrpSpPr/>
        <p:nvPr/>
      </p:nvGrpSpPr>
      <p:grpSpPr>
        <a:xfrm>
          <a:off x="0" y="0"/>
          <a:ext cx="0" cy="0"/>
          <a:chOff x="0" y="0"/>
          <a:chExt cx="0" cy="0"/>
        </a:xfrm>
      </p:grpSpPr>
      <p:sp>
        <p:nvSpPr>
          <p:cNvPr id="311" name="Google Shape;311;p40"/>
          <p:cNvSpPr/>
          <p:nvPr/>
        </p:nvSpPr>
        <p:spPr>
          <a:xfrm>
            <a:off x="0" y="4747100"/>
            <a:ext cx="9144000" cy="396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40"/>
          <p:cNvSpPr txBox="1"/>
          <p:nvPr>
            <p:ph idx="4294967295" type="title"/>
          </p:nvPr>
        </p:nvSpPr>
        <p:spPr>
          <a:xfrm>
            <a:off x="346425" y="4747100"/>
            <a:ext cx="3409500" cy="394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400">
                <a:solidFill>
                  <a:schemeClr val="lt1"/>
                </a:solidFill>
              </a:rPr>
              <a:t>Visit Detail  and Related Items screen</a:t>
            </a:r>
            <a:endParaRPr sz="1400">
              <a:solidFill>
                <a:schemeClr val="lt1"/>
              </a:solidFill>
            </a:endParaRPr>
          </a:p>
        </p:txBody>
      </p:sp>
      <p:sp>
        <p:nvSpPr>
          <p:cNvPr id="313" name="Google Shape;313;p40"/>
          <p:cNvSpPr txBox="1"/>
          <p:nvPr/>
        </p:nvSpPr>
        <p:spPr>
          <a:xfrm>
            <a:off x="2979800" y="669300"/>
            <a:ext cx="4229400" cy="3380400"/>
          </a:xfrm>
          <a:prstGeom prst="rect">
            <a:avLst/>
          </a:prstGeom>
          <a:noFill/>
          <a:ln>
            <a:noFill/>
          </a:ln>
        </p:spPr>
        <p:txBody>
          <a:bodyPr anchorCtr="0" anchor="t" bIns="91425" lIns="91425" spcFirstLastPara="1" rIns="91425" wrap="square" tIns="91425">
            <a:noAutofit/>
          </a:bodyPr>
          <a:lstStyle/>
          <a:p>
            <a:pPr indent="0" lvl="0" marL="457200" rtl="0" algn="l">
              <a:lnSpc>
                <a:spcPct val="115000"/>
              </a:lnSpc>
              <a:spcBef>
                <a:spcPts val="0"/>
              </a:spcBef>
              <a:spcAft>
                <a:spcPts val="0"/>
              </a:spcAft>
              <a:buNone/>
            </a:pPr>
            <a:r>
              <a:t/>
            </a:r>
            <a:endParaRPr sz="1200"/>
          </a:p>
        </p:txBody>
      </p:sp>
      <p:pic>
        <p:nvPicPr>
          <p:cNvPr id="314" name="Google Shape;314;p40"/>
          <p:cNvPicPr preferRelativeResize="0"/>
          <p:nvPr/>
        </p:nvPicPr>
        <p:blipFill>
          <a:blip r:embed="rId3">
            <a:alphaModFix/>
          </a:blip>
          <a:stretch>
            <a:fillRect/>
          </a:stretch>
        </p:blipFill>
        <p:spPr>
          <a:xfrm>
            <a:off x="1368975" y="138350"/>
            <a:ext cx="2727350" cy="4442300"/>
          </a:xfrm>
          <a:prstGeom prst="rect">
            <a:avLst/>
          </a:prstGeom>
          <a:noFill/>
          <a:ln>
            <a:noFill/>
          </a:ln>
        </p:spPr>
      </p:pic>
      <p:pic>
        <p:nvPicPr>
          <p:cNvPr id="315" name="Google Shape;315;p40"/>
          <p:cNvPicPr preferRelativeResize="0"/>
          <p:nvPr/>
        </p:nvPicPr>
        <p:blipFill>
          <a:blip r:embed="rId4">
            <a:alphaModFix/>
          </a:blip>
          <a:stretch>
            <a:fillRect/>
          </a:stretch>
        </p:blipFill>
        <p:spPr>
          <a:xfrm>
            <a:off x="5205075" y="138350"/>
            <a:ext cx="2770350" cy="44423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9" name="Shape 319"/>
        <p:cNvGrpSpPr/>
        <p:nvPr/>
      </p:nvGrpSpPr>
      <p:grpSpPr>
        <a:xfrm>
          <a:off x="0" y="0"/>
          <a:ext cx="0" cy="0"/>
          <a:chOff x="0" y="0"/>
          <a:chExt cx="0" cy="0"/>
        </a:xfrm>
      </p:grpSpPr>
      <p:sp>
        <p:nvSpPr>
          <p:cNvPr id="320" name="Google Shape;320;p41"/>
          <p:cNvSpPr/>
          <p:nvPr/>
        </p:nvSpPr>
        <p:spPr>
          <a:xfrm>
            <a:off x="0" y="4747100"/>
            <a:ext cx="9144000" cy="396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41"/>
          <p:cNvSpPr txBox="1"/>
          <p:nvPr>
            <p:ph idx="4294967295" type="title"/>
          </p:nvPr>
        </p:nvSpPr>
        <p:spPr>
          <a:xfrm>
            <a:off x="346425" y="4747100"/>
            <a:ext cx="3409500" cy="394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400">
                <a:solidFill>
                  <a:schemeClr val="lt1"/>
                </a:solidFill>
              </a:rPr>
              <a:t>Exam and Exam Detail Screens</a:t>
            </a:r>
            <a:endParaRPr sz="1400">
              <a:solidFill>
                <a:schemeClr val="lt1"/>
              </a:solidFill>
            </a:endParaRPr>
          </a:p>
        </p:txBody>
      </p:sp>
      <p:sp>
        <p:nvSpPr>
          <p:cNvPr id="322" name="Google Shape;322;p41"/>
          <p:cNvSpPr txBox="1"/>
          <p:nvPr/>
        </p:nvSpPr>
        <p:spPr>
          <a:xfrm>
            <a:off x="2979800" y="669300"/>
            <a:ext cx="4229400" cy="3380400"/>
          </a:xfrm>
          <a:prstGeom prst="rect">
            <a:avLst/>
          </a:prstGeom>
          <a:noFill/>
          <a:ln>
            <a:noFill/>
          </a:ln>
        </p:spPr>
        <p:txBody>
          <a:bodyPr anchorCtr="0" anchor="t" bIns="91425" lIns="91425" spcFirstLastPara="1" rIns="91425" wrap="square" tIns="91425">
            <a:noAutofit/>
          </a:bodyPr>
          <a:lstStyle/>
          <a:p>
            <a:pPr indent="0" lvl="0" marL="457200" rtl="0" algn="l">
              <a:lnSpc>
                <a:spcPct val="115000"/>
              </a:lnSpc>
              <a:spcBef>
                <a:spcPts val="0"/>
              </a:spcBef>
              <a:spcAft>
                <a:spcPts val="0"/>
              </a:spcAft>
              <a:buNone/>
            </a:pPr>
            <a:r>
              <a:t/>
            </a:r>
            <a:endParaRPr sz="1200"/>
          </a:p>
        </p:txBody>
      </p:sp>
      <p:pic>
        <p:nvPicPr>
          <p:cNvPr id="323" name="Google Shape;323;p41"/>
          <p:cNvPicPr preferRelativeResize="0"/>
          <p:nvPr/>
        </p:nvPicPr>
        <p:blipFill>
          <a:blip r:embed="rId3">
            <a:alphaModFix/>
          </a:blip>
          <a:stretch>
            <a:fillRect/>
          </a:stretch>
        </p:blipFill>
        <p:spPr>
          <a:xfrm>
            <a:off x="1355700" y="180450"/>
            <a:ext cx="2677400" cy="4358100"/>
          </a:xfrm>
          <a:prstGeom prst="rect">
            <a:avLst/>
          </a:prstGeom>
          <a:noFill/>
          <a:ln>
            <a:noFill/>
          </a:ln>
        </p:spPr>
      </p:pic>
      <p:pic>
        <p:nvPicPr>
          <p:cNvPr id="324" name="Google Shape;324;p41"/>
          <p:cNvPicPr preferRelativeResize="0"/>
          <p:nvPr/>
        </p:nvPicPr>
        <p:blipFill>
          <a:blip r:embed="rId4">
            <a:alphaModFix/>
          </a:blip>
          <a:stretch>
            <a:fillRect/>
          </a:stretch>
        </p:blipFill>
        <p:spPr>
          <a:xfrm>
            <a:off x="5274587" y="180450"/>
            <a:ext cx="2793238" cy="43581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8" name="Shape 328"/>
        <p:cNvGrpSpPr/>
        <p:nvPr/>
      </p:nvGrpSpPr>
      <p:grpSpPr>
        <a:xfrm>
          <a:off x="0" y="0"/>
          <a:ext cx="0" cy="0"/>
          <a:chOff x="0" y="0"/>
          <a:chExt cx="0" cy="0"/>
        </a:xfrm>
      </p:grpSpPr>
      <p:sp>
        <p:nvSpPr>
          <p:cNvPr id="329" name="Google Shape;329;p42"/>
          <p:cNvSpPr/>
          <p:nvPr/>
        </p:nvSpPr>
        <p:spPr>
          <a:xfrm>
            <a:off x="0" y="4747100"/>
            <a:ext cx="9144000" cy="396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42"/>
          <p:cNvSpPr txBox="1"/>
          <p:nvPr>
            <p:ph idx="4294967295" type="title"/>
          </p:nvPr>
        </p:nvSpPr>
        <p:spPr>
          <a:xfrm>
            <a:off x="346425" y="4747100"/>
            <a:ext cx="3409500" cy="394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400">
                <a:solidFill>
                  <a:schemeClr val="lt1"/>
                </a:solidFill>
              </a:rPr>
              <a:t>Prescription and its Detail screens</a:t>
            </a:r>
            <a:endParaRPr sz="1400">
              <a:solidFill>
                <a:schemeClr val="lt1"/>
              </a:solidFill>
            </a:endParaRPr>
          </a:p>
        </p:txBody>
      </p:sp>
      <p:sp>
        <p:nvSpPr>
          <p:cNvPr id="331" name="Google Shape;331;p42"/>
          <p:cNvSpPr txBox="1"/>
          <p:nvPr/>
        </p:nvSpPr>
        <p:spPr>
          <a:xfrm>
            <a:off x="2979800" y="669300"/>
            <a:ext cx="4229400" cy="3380400"/>
          </a:xfrm>
          <a:prstGeom prst="rect">
            <a:avLst/>
          </a:prstGeom>
          <a:noFill/>
          <a:ln>
            <a:noFill/>
          </a:ln>
        </p:spPr>
        <p:txBody>
          <a:bodyPr anchorCtr="0" anchor="t" bIns="91425" lIns="91425" spcFirstLastPara="1" rIns="91425" wrap="square" tIns="91425">
            <a:noAutofit/>
          </a:bodyPr>
          <a:lstStyle/>
          <a:p>
            <a:pPr indent="0" lvl="0" marL="457200" rtl="0" algn="l">
              <a:lnSpc>
                <a:spcPct val="115000"/>
              </a:lnSpc>
              <a:spcBef>
                <a:spcPts val="0"/>
              </a:spcBef>
              <a:spcAft>
                <a:spcPts val="0"/>
              </a:spcAft>
              <a:buNone/>
            </a:pPr>
            <a:r>
              <a:t/>
            </a:r>
            <a:endParaRPr sz="1200"/>
          </a:p>
        </p:txBody>
      </p:sp>
      <p:pic>
        <p:nvPicPr>
          <p:cNvPr id="332" name="Google Shape;332;p42"/>
          <p:cNvPicPr preferRelativeResize="0"/>
          <p:nvPr/>
        </p:nvPicPr>
        <p:blipFill>
          <a:blip r:embed="rId3">
            <a:alphaModFix/>
          </a:blip>
          <a:stretch>
            <a:fillRect/>
          </a:stretch>
        </p:blipFill>
        <p:spPr>
          <a:xfrm>
            <a:off x="5172675" y="138350"/>
            <a:ext cx="2827400" cy="4429125"/>
          </a:xfrm>
          <a:prstGeom prst="rect">
            <a:avLst/>
          </a:prstGeom>
          <a:noFill/>
          <a:ln>
            <a:noFill/>
          </a:ln>
        </p:spPr>
      </p:pic>
      <p:pic>
        <p:nvPicPr>
          <p:cNvPr id="333" name="Google Shape;333;p42"/>
          <p:cNvPicPr preferRelativeResize="0"/>
          <p:nvPr/>
        </p:nvPicPr>
        <p:blipFill>
          <a:blip r:embed="rId4">
            <a:alphaModFix/>
          </a:blip>
          <a:stretch>
            <a:fillRect/>
          </a:stretch>
        </p:blipFill>
        <p:spPr>
          <a:xfrm>
            <a:off x="1359700" y="144938"/>
            <a:ext cx="2827400" cy="44291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7" name="Shape 337"/>
        <p:cNvGrpSpPr/>
        <p:nvPr/>
      </p:nvGrpSpPr>
      <p:grpSpPr>
        <a:xfrm>
          <a:off x="0" y="0"/>
          <a:ext cx="0" cy="0"/>
          <a:chOff x="0" y="0"/>
          <a:chExt cx="0" cy="0"/>
        </a:xfrm>
      </p:grpSpPr>
      <p:sp>
        <p:nvSpPr>
          <p:cNvPr id="338" name="Google Shape;338;p43"/>
          <p:cNvSpPr/>
          <p:nvPr/>
        </p:nvSpPr>
        <p:spPr>
          <a:xfrm>
            <a:off x="0" y="4747100"/>
            <a:ext cx="9144000" cy="396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43"/>
          <p:cNvSpPr txBox="1"/>
          <p:nvPr>
            <p:ph idx="4294967295" type="title"/>
          </p:nvPr>
        </p:nvSpPr>
        <p:spPr>
          <a:xfrm>
            <a:off x="346425" y="4747100"/>
            <a:ext cx="3409500" cy="394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400">
                <a:solidFill>
                  <a:schemeClr val="lt1"/>
                </a:solidFill>
              </a:rPr>
              <a:t>Profile and Chat Screens</a:t>
            </a:r>
            <a:endParaRPr sz="1400">
              <a:solidFill>
                <a:schemeClr val="lt1"/>
              </a:solidFill>
            </a:endParaRPr>
          </a:p>
        </p:txBody>
      </p:sp>
      <p:sp>
        <p:nvSpPr>
          <p:cNvPr id="340" name="Google Shape;340;p43"/>
          <p:cNvSpPr txBox="1"/>
          <p:nvPr/>
        </p:nvSpPr>
        <p:spPr>
          <a:xfrm>
            <a:off x="2979800" y="669300"/>
            <a:ext cx="4229400" cy="3380400"/>
          </a:xfrm>
          <a:prstGeom prst="rect">
            <a:avLst/>
          </a:prstGeom>
          <a:noFill/>
          <a:ln>
            <a:noFill/>
          </a:ln>
        </p:spPr>
        <p:txBody>
          <a:bodyPr anchorCtr="0" anchor="t" bIns="91425" lIns="91425" spcFirstLastPara="1" rIns="91425" wrap="square" tIns="91425">
            <a:noAutofit/>
          </a:bodyPr>
          <a:lstStyle/>
          <a:p>
            <a:pPr indent="0" lvl="0" marL="457200" rtl="0" algn="l">
              <a:lnSpc>
                <a:spcPct val="115000"/>
              </a:lnSpc>
              <a:spcBef>
                <a:spcPts val="0"/>
              </a:spcBef>
              <a:spcAft>
                <a:spcPts val="0"/>
              </a:spcAft>
              <a:buNone/>
            </a:pPr>
            <a:r>
              <a:t/>
            </a:r>
            <a:endParaRPr sz="1200"/>
          </a:p>
        </p:txBody>
      </p:sp>
      <p:pic>
        <p:nvPicPr>
          <p:cNvPr id="341" name="Google Shape;341;p43"/>
          <p:cNvPicPr preferRelativeResize="0"/>
          <p:nvPr/>
        </p:nvPicPr>
        <p:blipFill>
          <a:blip r:embed="rId3">
            <a:alphaModFix/>
          </a:blip>
          <a:stretch>
            <a:fillRect/>
          </a:stretch>
        </p:blipFill>
        <p:spPr>
          <a:xfrm>
            <a:off x="5405300" y="138350"/>
            <a:ext cx="2625425" cy="4442300"/>
          </a:xfrm>
          <a:prstGeom prst="rect">
            <a:avLst/>
          </a:prstGeom>
          <a:noFill/>
          <a:ln>
            <a:noFill/>
          </a:ln>
        </p:spPr>
      </p:pic>
      <p:pic>
        <p:nvPicPr>
          <p:cNvPr id="342" name="Google Shape;342;p43"/>
          <p:cNvPicPr preferRelativeResize="0"/>
          <p:nvPr/>
        </p:nvPicPr>
        <p:blipFill>
          <a:blip r:embed="rId4">
            <a:alphaModFix/>
          </a:blip>
          <a:stretch>
            <a:fillRect/>
          </a:stretch>
        </p:blipFill>
        <p:spPr>
          <a:xfrm>
            <a:off x="1401400" y="154463"/>
            <a:ext cx="2625425" cy="44100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6" name="Shape 346"/>
        <p:cNvGrpSpPr/>
        <p:nvPr/>
      </p:nvGrpSpPr>
      <p:grpSpPr>
        <a:xfrm>
          <a:off x="0" y="0"/>
          <a:ext cx="0" cy="0"/>
          <a:chOff x="0" y="0"/>
          <a:chExt cx="0" cy="0"/>
        </a:xfrm>
      </p:grpSpPr>
      <p:sp>
        <p:nvSpPr>
          <p:cNvPr id="347" name="Google Shape;347;p44"/>
          <p:cNvSpPr txBox="1"/>
          <p:nvPr>
            <p:ph type="title"/>
          </p:nvPr>
        </p:nvSpPr>
        <p:spPr>
          <a:xfrm>
            <a:off x="729450" y="1322450"/>
            <a:ext cx="7688400" cy="129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Team Processes </a:t>
            </a:r>
            <a:endParaRPr/>
          </a:p>
        </p:txBody>
      </p:sp>
      <p:sp>
        <p:nvSpPr>
          <p:cNvPr id="348" name="Google Shape;348;p44"/>
          <p:cNvSpPr txBox="1"/>
          <p:nvPr/>
        </p:nvSpPr>
        <p:spPr>
          <a:xfrm>
            <a:off x="1621825" y="2095700"/>
            <a:ext cx="5696700" cy="2682300"/>
          </a:xfrm>
          <a:prstGeom prst="rect">
            <a:avLst/>
          </a:prstGeom>
          <a:noFill/>
          <a:ln>
            <a:noFill/>
          </a:ln>
        </p:spPr>
        <p:txBody>
          <a:bodyPr anchorCtr="0" anchor="t" bIns="91425" lIns="91425" spcFirstLastPara="1" rIns="91425" wrap="square" tIns="91425">
            <a:noAutofit/>
          </a:bodyPr>
          <a:lstStyle/>
          <a:p>
            <a:pPr indent="-381000" lvl="0" marL="457200" rtl="0" algn="l">
              <a:spcBef>
                <a:spcPts val="0"/>
              </a:spcBef>
              <a:spcAft>
                <a:spcPts val="0"/>
              </a:spcAft>
              <a:buClr>
                <a:schemeClr val="lt1"/>
              </a:buClr>
              <a:buSzPts val="2400"/>
              <a:buFont typeface="Raleway"/>
              <a:buChar char="●"/>
            </a:pPr>
            <a:r>
              <a:rPr lang="en" sz="2400">
                <a:solidFill>
                  <a:schemeClr val="lt1"/>
                </a:solidFill>
                <a:latin typeface="Raleway"/>
                <a:ea typeface="Raleway"/>
                <a:cs typeface="Raleway"/>
                <a:sym typeface="Raleway"/>
              </a:rPr>
              <a:t>Revision Control System</a:t>
            </a:r>
            <a:endParaRPr sz="2400">
              <a:solidFill>
                <a:schemeClr val="lt1"/>
              </a:solidFill>
              <a:latin typeface="Raleway"/>
              <a:ea typeface="Raleway"/>
              <a:cs typeface="Raleway"/>
              <a:sym typeface="Raleway"/>
            </a:endParaRPr>
          </a:p>
          <a:p>
            <a:pPr indent="-381000" lvl="0" marL="457200" rtl="0" algn="l">
              <a:spcBef>
                <a:spcPts val="0"/>
              </a:spcBef>
              <a:spcAft>
                <a:spcPts val="0"/>
              </a:spcAft>
              <a:buClr>
                <a:schemeClr val="lt1"/>
              </a:buClr>
              <a:buSzPts val="2400"/>
              <a:buFont typeface="Raleway"/>
              <a:buChar char="●"/>
            </a:pPr>
            <a:r>
              <a:rPr lang="en" sz="2400">
                <a:solidFill>
                  <a:schemeClr val="lt1"/>
                </a:solidFill>
                <a:latin typeface="Raleway"/>
                <a:ea typeface="Raleway"/>
                <a:cs typeface="Raleway"/>
                <a:sym typeface="Raleway"/>
              </a:rPr>
              <a:t>Branching Strategy</a:t>
            </a:r>
            <a:endParaRPr sz="2400">
              <a:solidFill>
                <a:schemeClr val="lt1"/>
              </a:solidFill>
              <a:latin typeface="Raleway"/>
              <a:ea typeface="Raleway"/>
              <a:cs typeface="Raleway"/>
              <a:sym typeface="Raleway"/>
            </a:endParaRPr>
          </a:p>
          <a:p>
            <a:pPr indent="-381000" lvl="0" marL="457200" rtl="0" algn="l">
              <a:spcBef>
                <a:spcPts val="0"/>
              </a:spcBef>
              <a:spcAft>
                <a:spcPts val="0"/>
              </a:spcAft>
              <a:buClr>
                <a:schemeClr val="lt1"/>
              </a:buClr>
              <a:buSzPts val="2400"/>
              <a:buFont typeface="Raleway"/>
              <a:buChar char="●"/>
            </a:pPr>
            <a:r>
              <a:rPr lang="en" sz="2400">
                <a:solidFill>
                  <a:schemeClr val="lt1"/>
                </a:solidFill>
                <a:latin typeface="Raleway"/>
                <a:ea typeface="Raleway"/>
                <a:cs typeface="Raleway"/>
                <a:sym typeface="Raleway"/>
              </a:rPr>
              <a:t>Sprint Flow</a:t>
            </a:r>
            <a:endParaRPr sz="2400">
              <a:solidFill>
                <a:schemeClr val="lt1"/>
              </a:solidFill>
              <a:latin typeface="Raleway"/>
              <a:ea typeface="Raleway"/>
              <a:cs typeface="Raleway"/>
              <a:sym typeface="Raleway"/>
            </a:endParaRPr>
          </a:p>
          <a:p>
            <a:pPr indent="-381000" lvl="0" marL="457200" rtl="0" algn="l">
              <a:spcBef>
                <a:spcPts val="0"/>
              </a:spcBef>
              <a:spcAft>
                <a:spcPts val="0"/>
              </a:spcAft>
              <a:buClr>
                <a:schemeClr val="lt1"/>
              </a:buClr>
              <a:buSzPts val="2400"/>
              <a:buFont typeface="Raleway"/>
              <a:buChar char="●"/>
            </a:pPr>
            <a:r>
              <a:rPr lang="en" sz="2400">
                <a:solidFill>
                  <a:schemeClr val="lt1"/>
                </a:solidFill>
                <a:latin typeface="Raleway"/>
                <a:ea typeface="Raleway"/>
                <a:cs typeface="Raleway"/>
                <a:sym typeface="Raleway"/>
              </a:rPr>
              <a:t>Reviews</a:t>
            </a:r>
            <a:endParaRPr sz="2400">
              <a:solidFill>
                <a:schemeClr val="lt1"/>
              </a:solidFill>
              <a:latin typeface="Raleway"/>
              <a:ea typeface="Raleway"/>
              <a:cs typeface="Raleway"/>
              <a:sym typeface="Raleway"/>
            </a:endParaRPr>
          </a:p>
          <a:p>
            <a:pPr indent="-381000" lvl="0" marL="457200" rtl="0" algn="l">
              <a:spcBef>
                <a:spcPts val="0"/>
              </a:spcBef>
              <a:spcAft>
                <a:spcPts val="0"/>
              </a:spcAft>
              <a:buClr>
                <a:schemeClr val="lt1"/>
              </a:buClr>
              <a:buSzPts val="2400"/>
              <a:buFont typeface="Raleway"/>
              <a:buChar char="●"/>
            </a:pPr>
            <a:r>
              <a:rPr lang="en" sz="2400">
                <a:solidFill>
                  <a:schemeClr val="lt1"/>
                </a:solidFill>
                <a:latin typeface="Raleway"/>
                <a:ea typeface="Raleway"/>
                <a:cs typeface="Raleway"/>
                <a:sym typeface="Raleway"/>
              </a:rPr>
              <a:t>Change Process</a:t>
            </a:r>
            <a:endParaRPr sz="2400">
              <a:solidFill>
                <a:schemeClr val="lt1"/>
              </a:solidFill>
              <a:latin typeface="Raleway"/>
              <a:ea typeface="Raleway"/>
              <a:cs typeface="Raleway"/>
              <a:sym typeface="Raleway"/>
            </a:endParaRPr>
          </a:p>
          <a:p>
            <a:pPr indent="-381000" lvl="0" marL="457200" rtl="0" algn="l">
              <a:spcBef>
                <a:spcPts val="0"/>
              </a:spcBef>
              <a:spcAft>
                <a:spcPts val="0"/>
              </a:spcAft>
              <a:buClr>
                <a:schemeClr val="lt1"/>
              </a:buClr>
              <a:buSzPts val="2400"/>
              <a:buFont typeface="Raleway"/>
              <a:buChar char="●"/>
            </a:pPr>
            <a:r>
              <a:rPr lang="en" sz="2400">
                <a:solidFill>
                  <a:schemeClr val="lt1"/>
                </a:solidFill>
                <a:latin typeface="Raleway"/>
                <a:ea typeface="Raleway"/>
                <a:cs typeface="Raleway"/>
                <a:sym typeface="Raleway"/>
              </a:rPr>
              <a:t>Team Meetings</a:t>
            </a:r>
            <a:endParaRPr sz="2400">
              <a:solidFill>
                <a:schemeClr val="lt1"/>
              </a:solidFill>
              <a:latin typeface="Raleway"/>
              <a:ea typeface="Raleway"/>
              <a:cs typeface="Raleway"/>
              <a:sym typeface="Raleway"/>
            </a:endParaRPr>
          </a:p>
          <a:p>
            <a:pPr indent="-381000" lvl="0" marL="457200" rtl="0" algn="l">
              <a:spcBef>
                <a:spcPts val="0"/>
              </a:spcBef>
              <a:spcAft>
                <a:spcPts val="0"/>
              </a:spcAft>
              <a:buClr>
                <a:schemeClr val="lt1"/>
              </a:buClr>
              <a:buSzPts val="2400"/>
              <a:buFont typeface="Raleway"/>
              <a:buChar char="●"/>
            </a:pPr>
            <a:r>
              <a:rPr lang="en" sz="2400">
                <a:solidFill>
                  <a:schemeClr val="lt1"/>
                </a:solidFill>
                <a:latin typeface="Raleway"/>
                <a:ea typeface="Raleway"/>
                <a:cs typeface="Raleway"/>
                <a:sym typeface="Raleway"/>
              </a:rPr>
              <a:t>Definition of Done</a:t>
            </a:r>
            <a:endParaRPr sz="2400">
              <a:solidFill>
                <a:schemeClr val="lt1"/>
              </a:solidFill>
              <a:latin typeface="Raleway"/>
              <a:ea typeface="Raleway"/>
              <a:cs typeface="Raleway"/>
              <a:sym typeface="Raleway"/>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2" name="Shape 352"/>
        <p:cNvGrpSpPr/>
        <p:nvPr/>
      </p:nvGrpSpPr>
      <p:grpSpPr>
        <a:xfrm>
          <a:off x="0" y="0"/>
          <a:ext cx="0" cy="0"/>
          <a:chOff x="0" y="0"/>
          <a:chExt cx="0" cy="0"/>
        </a:xfrm>
      </p:grpSpPr>
      <p:sp>
        <p:nvSpPr>
          <p:cNvPr id="353" name="Google Shape;353;p45"/>
          <p:cNvSpPr/>
          <p:nvPr/>
        </p:nvSpPr>
        <p:spPr>
          <a:xfrm>
            <a:off x="0" y="4747100"/>
            <a:ext cx="9144000" cy="396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45"/>
          <p:cNvSpPr txBox="1"/>
          <p:nvPr>
            <p:ph idx="4294967295" type="title"/>
          </p:nvPr>
        </p:nvSpPr>
        <p:spPr>
          <a:xfrm>
            <a:off x="346425" y="4747100"/>
            <a:ext cx="3409500" cy="394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400">
                <a:solidFill>
                  <a:schemeClr val="lt1"/>
                </a:solidFill>
              </a:rPr>
              <a:t>Revision Control System</a:t>
            </a:r>
            <a:endParaRPr sz="1400">
              <a:solidFill>
                <a:schemeClr val="lt1"/>
              </a:solidFill>
            </a:endParaRPr>
          </a:p>
        </p:txBody>
      </p:sp>
      <p:sp>
        <p:nvSpPr>
          <p:cNvPr id="355" name="Google Shape;355;p45"/>
          <p:cNvSpPr txBox="1"/>
          <p:nvPr/>
        </p:nvSpPr>
        <p:spPr>
          <a:xfrm>
            <a:off x="774300" y="757925"/>
            <a:ext cx="7595400" cy="29979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200000"/>
              </a:lnSpc>
              <a:spcBef>
                <a:spcPts val="0"/>
              </a:spcBef>
              <a:spcAft>
                <a:spcPts val="0"/>
              </a:spcAft>
              <a:buClr>
                <a:srgbClr val="000000"/>
              </a:buClr>
              <a:buSzPts val="1400"/>
              <a:buFont typeface="Raleway"/>
              <a:buChar char="●"/>
            </a:pPr>
            <a:r>
              <a:rPr lang="en">
                <a:latin typeface="Raleway"/>
                <a:ea typeface="Raleway"/>
                <a:cs typeface="Raleway"/>
                <a:sym typeface="Raleway"/>
              </a:rPr>
              <a:t>Github repo: </a:t>
            </a:r>
            <a:r>
              <a:rPr lang="en" u="sng">
                <a:solidFill>
                  <a:srgbClr val="1155CC"/>
                </a:solidFill>
                <a:latin typeface="Raleway"/>
                <a:ea typeface="Raleway"/>
                <a:cs typeface="Raleway"/>
                <a:sym typeface="Raleway"/>
                <a:hlinkClick r:id="rId3"/>
              </a:rPr>
              <a:t>https://github.com/aperry567/SSW690B</a:t>
            </a:r>
            <a:endParaRPr>
              <a:latin typeface="Raleway"/>
              <a:ea typeface="Raleway"/>
              <a:cs typeface="Raleway"/>
              <a:sym typeface="Raleway"/>
            </a:endParaRPr>
          </a:p>
          <a:p>
            <a:pPr indent="-317500" lvl="0" marL="457200" marR="0" rtl="0" algn="l">
              <a:lnSpc>
                <a:spcPct val="200000"/>
              </a:lnSpc>
              <a:spcBef>
                <a:spcPts val="0"/>
              </a:spcBef>
              <a:spcAft>
                <a:spcPts val="0"/>
              </a:spcAft>
              <a:buSzPts val="1400"/>
              <a:buFont typeface="Raleway"/>
              <a:buChar char="●"/>
            </a:pPr>
            <a:r>
              <a:rPr lang="en">
                <a:latin typeface="Raleway"/>
                <a:ea typeface="Raleway"/>
                <a:cs typeface="Raleway"/>
                <a:sym typeface="Raleway"/>
              </a:rPr>
              <a:t>Travis CI for CI/CD only running against Development branch</a:t>
            </a:r>
            <a:endParaRPr>
              <a:latin typeface="Raleway"/>
              <a:ea typeface="Raleway"/>
              <a:cs typeface="Raleway"/>
              <a:sym typeface="Raleway"/>
            </a:endParaRPr>
          </a:p>
          <a:p>
            <a:pPr indent="-317500" lvl="0" marL="457200" marR="0" rtl="0" algn="l">
              <a:lnSpc>
                <a:spcPct val="200000"/>
              </a:lnSpc>
              <a:spcBef>
                <a:spcPts val="0"/>
              </a:spcBef>
              <a:spcAft>
                <a:spcPts val="0"/>
              </a:spcAft>
              <a:buSzPts val="1400"/>
              <a:buFont typeface="Raleway"/>
              <a:buChar char="●"/>
            </a:pPr>
            <a:r>
              <a:rPr lang="en">
                <a:latin typeface="Raleway"/>
                <a:ea typeface="Raleway"/>
                <a:cs typeface="Raleway"/>
                <a:sym typeface="Raleway"/>
              </a:rPr>
              <a:t>CI/CD builds kicked off by merges to Development branch</a:t>
            </a:r>
            <a:endParaRPr>
              <a:latin typeface="Raleway"/>
              <a:ea typeface="Raleway"/>
              <a:cs typeface="Raleway"/>
              <a:sym typeface="Raleway"/>
            </a:endParaRPr>
          </a:p>
          <a:p>
            <a:pPr indent="-317500" lvl="0" marL="457200" marR="0" rtl="0" algn="l">
              <a:lnSpc>
                <a:spcPct val="200000"/>
              </a:lnSpc>
              <a:spcBef>
                <a:spcPts val="0"/>
              </a:spcBef>
              <a:spcAft>
                <a:spcPts val="0"/>
              </a:spcAft>
              <a:buSzPts val="1400"/>
              <a:buFont typeface="Raleway"/>
              <a:buChar char="●"/>
            </a:pPr>
            <a:r>
              <a:rPr lang="en">
                <a:latin typeface="Raleway"/>
                <a:ea typeface="Raleway"/>
                <a:cs typeface="Raleway"/>
                <a:sym typeface="Raleway"/>
              </a:rPr>
              <a:t>Pull Requests require 2 approvers</a:t>
            </a:r>
            <a:endParaRPr>
              <a:latin typeface="Raleway"/>
              <a:ea typeface="Raleway"/>
              <a:cs typeface="Raleway"/>
              <a:sym typeface="Raleway"/>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0" name="Shape 150"/>
        <p:cNvGrpSpPr/>
        <p:nvPr/>
      </p:nvGrpSpPr>
      <p:grpSpPr>
        <a:xfrm>
          <a:off x="0" y="0"/>
          <a:ext cx="0" cy="0"/>
          <a:chOff x="0" y="0"/>
          <a:chExt cx="0" cy="0"/>
        </a:xfrm>
      </p:grpSpPr>
      <p:sp>
        <p:nvSpPr>
          <p:cNvPr id="151" name="Google Shape;151;p19"/>
          <p:cNvSpPr txBox="1"/>
          <p:nvPr>
            <p:ph type="title"/>
          </p:nvPr>
        </p:nvSpPr>
        <p:spPr>
          <a:xfrm>
            <a:off x="729450" y="1322450"/>
            <a:ext cx="7688400" cy="93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Problem</a:t>
            </a:r>
            <a:endParaRPr/>
          </a:p>
        </p:txBody>
      </p:sp>
      <p:sp>
        <p:nvSpPr>
          <p:cNvPr id="152" name="Google Shape;152;p19"/>
          <p:cNvSpPr txBox="1"/>
          <p:nvPr/>
        </p:nvSpPr>
        <p:spPr>
          <a:xfrm>
            <a:off x="883825" y="2303700"/>
            <a:ext cx="7635600" cy="160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latin typeface="Raleway"/>
                <a:ea typeface="Raleway"/>
                <a:cs typeface="Raleway"/>
                <a:sym typeface="Raleway"/>
              </a:rPr>
              <a:t>The concept for the Doctors On Demand App came about from patients who expressed other alternatives to Urgent Care facilities, Emergency Rooms and Hospital appointments for minor concerns and questions.</a:t>
            </a:r>
            <a:endParaRPr>
              <a:solidFill>
                <a:schemeClr val="lt1"/>
              </a:solidFill>
              <a:latin typeface="Raleway"/>
              <a:ea typeface="Raleway"/>
              <a:cs typeface="Raleway"/>
              <a:sym typeface="Raleway"/>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9" name="Shape 359"/>
        <p:cNvGrpSpPr/>
        <p:nvPr/>
      </p:nvGrpSpPr>
      <p:grpSpPr>
        <a:xfrm>
          <a:off x="0" y="0"/>
          <a:ext cx="0" cy="0"/>
          <a:chOff x="0" y="0"/>
          <a:chExt cx="0" cy="0"/>
        </a:xfrm>
      </p:grpSpPr>
      <p:sp>
        <p:nvSpPr>
          <p:cNvPr id="360" name="Google Shape;360;p46"/>
          <p:cNvSpPr/>
          <p:nvPr/>
        </p:nvSpPr>
        <p:spPr>
          <a:xfrm>
            <a:off x="0" y="4747100"/>
            <a:ext cx="9144000" cy="396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46"/>
          <p:cNvSpPr txBox="1"/>
          <p:nvPr/>
        </p:nvSpPr>
        <p:spPr>
          <a:xfrm>
            <a:off x="774300" y="464525"/>
            <a:ext cx="7595400" cy="41076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00000"/>
              </a:lnSpc>
              <a:spcBef>
                <a:spcPts val="0"/>
              </a:spcBef>
              <a:spcAft>
                <a:spcPts val="0"/>
              </a:spcAft>
              <a:buSzPts val="1400"/>
              <a:buFont typeface="Raleway"/>
              <a:buChar char="●"/>
            </a:pPr>
            <a:r>
              <a:rPr lang="en">
                <a:latin typeface="Raleway"/>
                <a:ea typeface="Raleway"/>
                <a:cs typeface="Raleway"/>
                <a:sym typeface="Raleway"/>
              </a:rPr>
              <a:t>Master Branch</a:t>
            </a:r>
            <a:endParaRPr>
              <a:latin typeface="Raleway"/>
              <a:ea typeface="Raleway"/>
              <a:cs typeface="Raleway"/>
              <a:sym typeface="Raleway"/>
            </a:endParaRPr>
          </a:p>
          <a:p>
            <a:pPr indent="-317500" lvl="1" marL="914400" marR="0" rtl="0" algn="l">
              <a:lnSpc>
                <a:spcPct val="100000"/>
              </a:lnSpc>
              <a:spcBef>
                <a:spcPts val="0"/>
              </a:spcBef>
              <a:spcAft>
                <a:spcPts val="0"/>
              </a:spcAft>
              <a:buSzPts val="1400"/>
              <a:buFont typeface="Raleway"/>
              <a:buChar char="○"/>
            </a:pPr>
            <a:r>
              <a:rPr lang="en">
                <a:latin typeface="Raleway"/>
                <a:ea typeface="Raleway"/>
                <a:cs typeface="Raleway"/>
                <a:sym typeface="Raleway"/>
              </a:rPr>
              <a:t>UAT code, ready for demo</a:t>
            </a:r>
            <a:endParaRPr>
              <a:latin typeface="Raleway"/>
              <a:ea typeface="Raleway"/>
              <a:cs typeface="Raleway"/>
              <a:sym typeface="Raleway"/>
            </a:endParaRPr>
          </a:p>
          <a:p>
            <a:pPr indent="-317500" lvl="1" marL="914400" marR="0" rtl="0" algn="l">
              <a:lnSpc>
                <a:spcPct val="100000"/>
              </a:lnSpc>
              <a:spcBef>
                <a:spcPts val="0"/>
              </a:spcBef>
              <a:spcAft>
                <a:spcPts val="0"/>
              </a:spcAft>
              <a:buSzPts val="1400"/>
              <a:buFont typeface="Raleway"/>
              <a:buChar char="○"/>
            </a:pPr>
            <a:r>
              <a:rPr lang="en">
                <a:latin typeface="Raleway"/>
                <a:ea typeface="Raleway"/>
                <a:cs typeface="Raleway"/>
                <a:sym typeface="Raleway"/>
              </a:rPr>
              <a:t>No direct commits</a:t>
            </a:r>
            <a:endParaRPr>
              <a:latin typeface="Raleway"/>
              <a:ea typeface="Raleway"/>
              <a:cs typeface="Raleway"/>
              <a:sym typeface="Raleway"/>
            </a:endParaRPr>
          </a:p>
          <a:p>
            <a:pPr indent="-317500" lvl="1" marL="914400" marR="0" rtl="0" algn="l">
              <a:lnSpc>
                <a:spcPct val="100000"/>
              </a:lnSpc>
              <a:spcBef>
                <a:spcPts val="0"/>
              </a:spcBef>
              <a:spcAft>
                <a:spcPts val="0"/>
              </a:spcAft>
              <a:buSzPts val="1400"/>
              <a:buFont typeface="Raleway"/>
              <a:buChar char="○"/>
            </a:pPr>
            <a:r>
              <a:rPr lang="en">
                <a:latin typeface="Raleway"/>
                <a:ea typeface="Raleway"/>
                <a:cs typeface="Raleway"/>
                <a:sym typeface="Raleway"/>
              </a:rPr>
              <a:t>Only branch into directly for quick bug fixes</a:t>
            </a:r>
            <a:endParaRPr>
              <a:latin typeface="Raleway"/>
              <a:ea typeface="Raleway"/>
              <a:cs typeface="Raleway"/>
              <a:sym typeface="Raleway"/>
            </a:endParaRPr>
          </a:p>
          <a:p>
            <a:pPr indent="-317500" lvl="0" marL="457200" marR="0" rtl="0" algn="l">
              <a:lnSpc>
                <a:spcPct val="100000"/>
              </a:lnSpc>
              <a:spcBef>
                <a:spcPts val="0"/>
              </a:spcBef>
              <a:spcAft>
                <a:spcPts val="0"/>
              </a:spcAft>
              <a:buSzPts val="1400"/>
              <a:buFont typeface="Raleway"/>
              <a:buChar char="●"/>
            </a:pPr>
            <a:r>
              <a:rPr lang="en">
                <a:latin typeface="Raleway"/>
                <a:ea typeface="Raleway"/>
                <a:cs typeface="Raleway"/>
                <a:sym typeface="Raleway"/>
              </a:rPr>
              <a:t>Developer Branch</a:t>
            </a:r>
            <a:endParaRPr>
              <a:latin typeface="Raleway"/>
              <a:ea typeface="Raleway"/>
              <a:cs typeface="Raleway"/>
              <a:sym typeface="Raleway"/>
            </a:endParaRPr>
          </a:p>
          <a:p>
            <a:pPr indent="-317500" lvl="1" marL="914400" marR="0" rtl="0" algn="l">
              <a:lnSpc>
                <a:spcPct val="100000"/>
              </a:lnSpc>
              <a:spcBef>
                <a:spcPts val="0"/>
              </a:spcBef>
              <a:spcAft>
                <a:spcPts val="0"/>
              </a:spcAft>
              <a:buSzPts val="1400"/>
              <a:buFont typeface="Raleway"/>
              <a:buChar char="○"/>
            </a:pPr>
            <a:r>
              <a:rPr lang="en">
                <a:latin typeface="Raleway"/>
                <a:ea typeface="Raleway"/>
                <a:cs typeface="Raleway"/>
                <a:sym typeface="Raleway"/>
              </a:rPr>
              <a:t>Issues completed, merged and tested</a:t>
            </a:r>
            <a:endParaRPr>
              <a:latin typeface="Raleway"/>
              <a:ea typeface="Raleway"/>
              <a:cs typeface="Raleway"/>
              <a:sym typeface="Raleway"/>
            </a:endParaRPr>
          </a:p>
          <a:p>
            <a:pPr indent="-317500" lvl="1" marL="914400" marR="0" rtl="0" algn="l">
              <a:lnSpc>
                <a:spcPct val="100000"/>
              </a:lnSpc>
              <a:spcBef>
                <a:spcPts val="0"/>
              </a:spcBef>
              <a:spcAft>
                <a:spcPts val="0"/>
              </a:spcAft>
              <a:buSzPts val="1400"/>
              <a:buFont typeface="Raleway"/>
              <a:buChar char="○"/>
            </a:pPr>
            <a:r>
              <a:rPr lang="en">
                <a:latin typeface="Raleway"/>
                <a:ea typeface="Raleway"/>
                <a:cs typeface="Raleway"/>
                <a:sym typeface="Raleway"/>
              </a:rPr>
              <a:t>No direct commits</a:t>
            </a:r>
            <a:endParaRPr>
              <a:latin typeface="Raleway"/>
              <a:ea typeface="Raleway"/>
              <a:cs typeface="Raleway"/>
              <a:sym typeface="Raleway"/>
            </a:endParaRPr>
          </a:p>
          <a:p>
            <a:pPr indent="-317500" lvl="1" marL="914400" marR="0" rtl="0" algn="l">
              <a:lnSpc>
                <a:spcPct val="100000"/>
              </a:lnSpc>
              <a:spcBef>
                <a:spcPts val="0"/>
              </a:spcBef>
              <a:spcAft>
                <a:spcPts val="0"/>
              </a:spcAft>
              <a:buSzPts val="1400"/>
              <a:buFont typeface="Raleway"/>
              <a:buChar char="○"/>
            </a:pPr>
            <a:r>
              <a:rPr lang="en">
                <a:latin typeface="Raleway"/>
                <a:ea typeface="Raleway"/>
                <a:cs typeface="Raleway"/>
                <a:sym typeface="Raleway"/>
              </a:rPr>
              <a:t>Pull requests will go into this branch from your branches</a:t>
            </a:r>
            <a:endParaRPr>
              <a:latin typeface="Raleway"/>
              <a:ea typeface="Raleway"/>
              <a:cs typeface="Raleway"/>
              <a:sym typeface="Raleway"/>
            </a:endParaRPr>
          </a:p>
          <a:p>
            <a:pPr indent="-317500" lvl="0" marL="457200" marR="0" rtl="0" algn="l">
              <a:lnSpc>
                <a:spcPct val="100000"/>
              </a:lnSpc>
              <a:spcBef>
                <a:spcPts val="0"/>
              </a:spcBef>
              <a:spcAft>
                <a:spcPts val="0"/>
              </a:spcAft>
              <a:buSzPts val="1400"/>
              <a:buFont typeface="Raleway"/>
              <a:buChar char="●"/>
            </a:pPr>
            <a:r>
              <a:rPr lang="en">
                <a:latin typeface="Raleway"/>
                <a:ea typeface="Raleway"/>
                <a:cs typeface="Raleway"/>
                <a:sym typeface="Raleway"/>
              </a:rPr>
              <a:t>Issue Branches</a:t>
            </a:r>
            <a:endParaRPr>
              <a:latin typeface="Raleway"/>
              <a:ea typeface="Raleway"/>
              <a:cs typeface="Raleway"/>
              <a:sym typeface="Raleway"/>
            </a:endParaRPr>
          </a:p>
          <a:p>
            <a:pPr indent="-317500" lvl="1" marL="914400" marR="0" rtl="0" algn="l">
              <a:lnSpc>
                <a:spcPct val="100000"/>
              </a:lnSpc>
              <a:spcBef>
                <a:spcPts val="0"/>
              </a:spcBef>
              <a:spcAft>
                <a:spcPts val="0"/>
              </a:spcAft>
              <a:buSzPts val="1400"/>
              <a:buFont typeface="Raleway"/>
              <a:buChar char="○"/>
            </a:pPr>
            <a:r>
              <a:rPr lang="en">
                <a:latin typeface="Raleway"/>
                <a:ea typeface="Raleway"/>
                <a:cs typeface="Raleway"/>
                <a:sym typeface="Raleway"/>
              </a:rPr>
              <a:t>Issues being worked</a:t>
            </a:r>
            <a:endParaRPr>
              <a:latin typeface="Raleway"/>
              <a:ea typeface="Raleway"/>
              <a:cs typeface="Raleway"/>
              <a:sym typeface="Raleway"/>
            </a:endParaRPr>
          </a:p>
          <a:p>
            <a:pPr indent="-317500" lvl="1" marL="914400" marR="0" rtl="0" algn="l">
              <a:lnSpc>
                <a:spcPct val="100000"/>
              </a:lnSpc>
              <a:spcBef>
                <a:spcPts val="0"/>
              </a:spcBef>
              <a:spcAft>
                <a:spcPts val="0"/>
              </a:spcAft>
              <a:buSzPts val="1400"/>
              <a:buFont typeface="Raleway"/>
              <a:buChar char="○"/>
            </a:pPr>
            <a:r>
              <a:rPr lang="en">
                <a:latin typeface="Raleway"/>
                <a:ea typeface="Raleway"/>
                <a:cs typeface="Raleway"/>
                <a:sym typeface="Raleway"/>
              </a:rPr>
              <a:t>Named after ticket with short title</a:t>
            </a:r>
            <a:endParaRPr>
              <a:latin typeface="Raleway"/>
              <a:ea typeface="Raleway"/>
              <a:cs typeface="Raleway"/>
              <a:sym typeface="Raleway"/>
            </a:endParaRPr>
          </a:p>
          <a:p>
            <a:pPr indent="-317500" lvl="0" marL="457200" marR="0" rtl="0" algn="l">
              <a:lnSpc>
                <a:spcPct val="100000"/>
              </a:lnSpc>
              <a:spcBef>
                <a:spcPts val="0"/>
              </a:spcBef>
              <a:spcAft>
                <a:spcPts val="0"/>
              </a:spcAft>
              <a:buSzPts val="1400"/>
              <a:buFont typeface="Raleway"/>
              <a:buChar char="●"/>
            </a:pPr>
            <a:r>
              <a:rPr lang="en">
                <a:latin typeface="Raleway"/>
                <a:ea typeface="Raleway"/>
                <a:cs typeface="Raleway"/>
                <a:sym typeface="Raleway"/>
              </a:rPr>
              <a:t>Critical Bug issues</a:t>
            </a:r>
            <a:endParaRPr>
              <a:latin typeface="Raleway"/>
              <a:ea typeface="Raleway"/>
              <a:cs typeface="Raleway"/>
              <a:sym typeface="Raleway"/>
            </a:endParaRPr>
          </a:p>
          <a:p>
            <a:pPr indent="-317500" lvl="1" marL="914400" marR="0" rtl="0" algn="l">
              <a:lnSpc>
                <a:spcPct val="100000"/>
              </a:lnSpc>
              <a:spcBef>
                <a:spcPts val="0"/>
              </a:spcBef>
              <a:spcAft>
                <a:spcPts val="0"/>
              </a:spcAft>
              <a:buSzPts val="1400"/>
              <a:buFont typeface="Raleway"/>
              <a:buChar char="○"/>
            </a:pPr>
            <a:r>
              <a:rPr lang="en">
                <a:latin typeface="Raleway"/>
                <a:ea typeface="Raleway"/>
                <a:cs typeface="Raleway"/>
                <a:sym typeface="Raleway"/>
              </a:rPr>
              <a:t>Can be a branch that has a pull request to master also requires 2 approved</a:t>
            </a:r>
            <a:endParaRPr>
              <a:latin typeface="Raleway"/>
              <a:ea typeface="Raleway"/>
              <a:cs typeface="Raleway"/>
              <a:sym typeface="Raleway"/>
            </a:endParaRPr>
          </a:p>
        </p:txBody>
      </p:sp>
      <p:sp>
        <p:nvSpPr>
          <p:cNvPr id="362" name="Google Shape;362;p46"/>
          <p:cNvSpPr txBox="1"/>
          <p:nvPr>
            <p:ph idx="4294967295" type="title"/>
          </p:nvPr>
        </p:nvSpPr>
        <p:spPr>
          <a:xfrm>
            <a:off x="346425" y="4747100"/>
            <a:ext cx="3409500" cy="394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400">
                <a:solidFill>
                  <a:schemeClr val="lt1"/>
                </a:solidFill>
              </a:rPr>
              <a:t>Branching Strategy</a:t>
            </a:r>
            <a:endParaRPr sz="1400">
              <a:solidFill>
                <a:schemeClr val="lt1"/>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6" name="Shape 366"/>
        <p:cNvGrpSpPr/>
        <p:nvPr/>
      </p:nvGrpSpPr>
      <p:grpSpPr>
        <a:xfrm>
          <a:off x="0" y="0"/>
          <a:ext cx="0" cy="0"/>
          <a:chOff x="0" y="0"/>
          <a:chExt cx="0" cy="0"/>
        </a:xfrm>
      </p:grpSpPr>
      <p:sp>
        <p:nvSpPr>
          <p:cNvPr id="367" name="Google Shape;367;p47"/>
          <p:cNvSpPr/>
          <p:nvPr/>
        </p:nvSpPr>
        <p:spPr>
          <a:xfrm>
            <a:off x="0" y="4747100"/>
            <a:ext cx="9144000" cy="396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47"/>
          <p:cNvSpPr txBox="1"/>
          <p:nvPr/>
        </p:nvSpPr>
        <p:spPr>
          <a:xfrm>
            <a:off x="774300" y="176450"/>
            <a:ext cx="7595400" cy="44943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00000"/>
              </a:lnSpc>
              <a:spcBef>
                <a:spcPts val="0"/>
              </a:spcBef>
              <a:spcAft>
                <a:spcPts val="0"/>
              </a:spcAft>
              <a:buClr>
                <a:srgbClr val="000000"/>
              </a:buClr>
              <a:buSzPts val="1400"/>
              <a:buFont typeface="Raleway"/>
              <a:buChar char="●"/>
            </a:pPr>
            <a:r>
              <a:rPr lang="en">
                <a:latin typeface="Raleway"/>
                <a:ea typeface="Raleway"/>
                <a:cs typeface="Raleway"/>
                <a:sym typeface="Raleway"/>
              </a:rPr>
              <a:t>Single Project in Github</a:t>
            </a:r>
            <a:endParaRPr>
              <a:latin typeface="Raleway"/>
              <a:ea typeface="Raleway"/>
              <a:cs typeface="Raleway"/>
              <a:sym typeface="Raleway"/>
            </a:endParaRPr>
          </a:p>
          <a:p>
            <a:pPr indent="-317500" lvl="0" marL="457200" marR="0" rtl="0" algn="l">
              <a:lnSpc>
                <a:spcPct val="100000"/>
              </a:lnSpc>
              <a:spcBef>
                <a:spcPts val="0"/>
              </a:spcBef>
              <a:spcAft>
                <a:spcPts val="0"/>
              </a:spcAft>
              <a:buSzPts val="1400"/>
              <a:buFont typeface="Raleway"/>
              <a:buChar char="●"/>
            </a:pPr>
            <a:r>
              <a:rPr lang="en">
                <a:latin typeface="Raleway"/>
                <a:ea typeface="Raleway"/>
                <a:cs typeface="Raleway"/>
                <a:sym typeface="Raleway"/>
              </a:rPr>
              <a:t>Kanban board used for tracking in progress issues</a:t>
            </a:r>
            <a:endParaRPr>
              <a:latin typeface="Raleway"/>
              <a:ea typeface="Raleway"/>
              <a:cs typeface="Raleway"/>
              <a:sym typeface="Raleway"/>
            </a:endParaRPr>
          </a:p>
          <a:p>
            <a:pPr indent="-317500" lvl="0" marL="457200" marR="0" rtl="0" algn="l">
              <a:lnSpc>
                <a:spcPct val="100000"/>
              </a:lnSpc>
              <a:spcBef>
                <a:spcPts val="0"/>
              </a:spcBef>
              <a:spcAft>
                <a:spcPts val="0"/>
              </a:spcAft>
              <a:buClr>
                <a:srgbClr val="000000"/>
              </a:buClr>
              <a:buSzPts val="1400"/>
              <a:buFont typeface="Raleway"/>
              <a:buChar char="●"/>
            </a:pPr>
            <a:r>
              <a:rPr lang="en">
                <a:latin typeface="Raleway"/>
                <a:ea typeface="Raleway"/>
                <a:cs typeface="Raleway"/>
                <a:sym typeface="Raleway"/>
              </a:rPr>
              <a:t>Github issue created for each user story</a:t>
            </a:r>
            <a:endParaRPr>
              <a:latin typeface="Raleway"/>
              <a:ea typeface="Raleway"/>
              <a:cs typeface="Raleway"/>
              <a:sym typeface="Raleway"/>
            </a:endParaRPr>
          </a:p>
          <a:p>
            <a:pPr indent="-317500" lvl="1" marL="914400" marR="0" rtl="0" algn="l">
              <a:lnSpc>
                <a:spcPct val="100000"/>
              </a:lnSpc>
              <a:spcBef>
                <a:spcPts val="0"/>
              </a:spcBef>
              <a:spcAft>
                <a:spcPts val="0"/>
              </a:spcAft>
              <a:buSzPts val="1400"/>
              <a:buFont typeface="Raleway"/>
              <a:buChar char="○"/>
            </a:pPr>
            <a:r>
              <a:rPr lang="en">
                <a:latin typeface="Raleway"/>
                <a:ea typeface="Raleway"/>
                <a:cs typeface="Raleway"/>
                <a:sym typeface="Raleway"/>
              </a:rPr>
              <a:t>Short clear title aka Summary</a:t>
            </a:r>
            <a:endParaRPr>
              <a:latin typeface="Raleway"/>
              <a:ea typeface="Raleway"/>
              <a:cs typeface="Raleway"/>
              <a:sym typeface="Raleway"/>
            </a:endParaRPr>
          </a:p>
          <a:p>
            <a:pPr indent="-317500" lvl="1" marL="914400" marR="0" rtl="0" algn="l">
              <a:lnSpc>
                <a:spcPct val="100000"/>
              </a:lnSpc>
              <a:spcBef>
                <a:spcPts val="0"/>
              </a:spcBef>
              <a:spcAft>
                <a:spcPts val="0"/>
              </a:spcAft>
              <a:buSzPts val="1400"/>
              <a:buFont typeface="Raleway"/>
              <a:buChar char="○"/>
            </a:pPr>
            <a:r>
              <a:rPr lang="en">
                <a:latin typeface="Raleway"/>
                <a:ea typeface="Raleway"/>
                <a:cs typeface="Raleway"/>
                <a:sym typeface="Raleway"/>
              </a:rPr>
              <a:t>Short description in the </a:t>
            </a:r>
            <a:r>
              <a:rPr i="1" lang="en">
                <a:latin typeface="Raleway"/>
                <a:ea typeface="Raleway"/>
                <a:cs typeface="Raleway"/>
                <a:sym typeface="Raleway"/>
              </a:rPr>
              <a:t>“As a &lt;role&gt; I want to do &lt;action&gt;”</a:t>
            </a:r>
            <a:r>
              <a:rPr lang="en">
                <a:latin typeface="Raleway"/>
                <a:ea typeface="Raleway"/>
                <a:cs typeface="Raleway"/>
                <a:sym typeface="Raleway"/>
              </a:rPr>
              <a:t> format</a:t>
            </a:r>
            <a:endParaRPr>
              <a:latin typeface="Raleway"/>
              <a:ea typeface="Raleway"/>
              <a:cs typeface="Raleway"/>
              <a:sym typeface="Raleway"/>
            </a:endParaRPr>
          </a:p>
          <a:p>
            <a:pPr indent="-317500" lvl="1" marL="914400" marR="0" rtl="0" algn="l">
              <a:lnSpc>
                <a:spcPct val="100000"/>
              </a:lnSpc>
              <a:spcBef>
                <a:spcPts val="0"/>
              </a:spcBef>
              <a:spcAft>
                <a:spcPts val="0"/>
              </a:spcAft>
              <a:buSzPts val="1400"/>
              <a:buFont typeface="Raleway"/>
              <a:buChar char="○"/>
            </a:pPr>
            <a:r>
              <a:rPr lang="en">
                <a:latin typeface="Raleway"/>
                <a:ea typeface="Raleway"/>
                <a:cs typeface="Raleway"/>
                <a:sym typeface="Raleway"/>
              </a:rPr>
              <a:t>Assigned to person working on them</a:t>
            </a:r>
            <a:endParaRPr>
              <a:latin typeface="Raleway"/>
              <a:ea typeface="Raleway"/>
              <a:cs typeface="Raleway"/>
              <a:sym typeface="Raleway"/>
            </a:endParaRPr>
          </a:p>
          <a:p>
            <a:pPr indent="-317500" lvl="1" marL="914400" marR="0" rtl="0" algn="l">
              <a:lnSpc>
                <a:spcPct val="100000"/>
              </a:lnSpc>
              <a:spcBef>
                <a:spcPts val="0"/>
              </a:spcBef>
              <a:spcAft>
                <a:spcPts val="0"/>
              </a:spcAft>
              <a:buSzPts val="1400"/>
              <a:buFont typeface="Raleway"/>
              <a:buChar char="○"/>
            </a:pPr>
            <a:r>
              <a:rPr lang="en">
                <a:latin typeface="Raleway"/>
                <a:ea typeface="Raleway"/>
                <a:cs typeface="Raleway"/>
                <a:sym typeface="Raleway"/>
              </a:rPr>
              <a:t>T-Shirt sizing through labels (foregoing story points as github doesn’t have them)</a:t>
            </a:r>
            <a:endParaRPr>
              <a:latin typeface="Raleway"/>
              <a:ea typeface="Raleway"/>
              <a:cs typeface="Raleway"/>
              <a:sym typeface="Raleway"/>
            </a:endParaRPr>
          </a:p>
          <a:p>
            <a:pPr indent="-317500" lvl="2" marL="1371600" marR="0" rtl="0" algn="l">
              <a:lnSpc>
                <a:spcPct val="100000"/>
              </a:lnSpc>
              <a:spcBef>
                <a:spcPts val="0"/>
              </a:spcBef>
              <a:spcAft>
                <a:spcPts val="0"/>
              </a:spcAft>
              <a:buSzPts val="1400"/>
              <a:buFont typeface="Raleway"/>
              <a:buChar char="■"/>
            </a:pPr>
            <a:r>
              <a:rPr lang="en">
                <a:latin typeface="Raleway"/>
                <a:ea typeface="Raleway"/>
                <a:cs typeface="Raleway"/>
                <a:sym typeface="Raleway"/>
              </a:rPr>
              <a:t>small, medium, large</a:t>
            </a:r>
            <a:endParaRPr>
              <a:latin typeface="Raleway"/>
              <a:ea typeface="Raleway"/>
              <a:cs typeface="Raleway"/>
              <a:sym typeface="Raleway"/>
            </a:endParaRPr>
          </a:p>
          <a:p>
            <a:pPr indent="-317500" lvl="1" marL="914400" marR="0" rtl="0" algn="l">
              <a:lnSpc>
                <a:spcPct val="100000"/>
              </a:lnSpc>
              <a:spcBef>
                <a:spcPts val="0"/>
              </a:spcBef>
              <a:spcAft>
                <a:spcPts val="0"/>
              </a:spcAft>
              <a:buSzPts val="1400"/>
              <a:buFont typeface="Raleway"/>
              <a:buChar char="○"/>
            </a:pPr>
            <a:r>
              <a:rPr lang="en">
                <a:latin typeface="Raleway"/>
                <a:ea typeface="Raleway"/>
                <a:cs typeface="Raleway"/>
                <a:sym typeface="Raleway"/>
              </a:rPr>
              <a:t>Additional Labels for components:</a:t>
            </a:r>
            <a:endParaRPr>
              <a:latin typeface="Raleway"/>
              <a:ea typeface="Raleway"/>
              <a:cs typeface="Raleway"/>
              <a:sym typeface="Raleway"/>
            </a:endParaRPr>
          </a:p>
          <a:p>
            <a:pPr indent="-317500" lvl="2" marL="1371600" marR="0" rtl="0" algn="l">
              <a:lnSpc>
                <a:spcPct val="100000"/>
              </a:lnSpc>
              <a:spcBef>
                <a:spcPts val="0"/>
              </a:spcBef>
              <a:spcAft>
                <a:spcPts val="0"/>
              </a:spcAft>
              <a:buSzPts val="1400"/>
              <a:buFont typeface="Raleway"/>
              <a:buChar char="■"/>
            </a:pPr>
            <a:r>
              <a:rPr lang="en">
                <a:latin typeface="Raleway"/>
                <a:ea typeface="Raleway"/>
                <a:cs typeface="Raleway"/>
                <a:sym typeface="Raleway"/>
              </a:rPr>
              <a:t>App, API, DB, CI/CD, Infra</a:t>
            </a:r>
            <a:endParaRPr>
              <a:latin typeface="Raleway"/>
              <a:ea typeface="Raleway"/>
              <a:cs typeface="Raleway"/>
              <a:sym typeface="Raleway"/>
            </a:endParaRPr>
          </a:p>
          <a:p>
            <a:pPr indent="-317500" lvl="1" marL="914400" marR="0" rtl="0" algn="l">
              <a:lnSpc>
                <a:spcPct val="100000"/>
              </a:lnSpc>
              <a:spcBef>
                <a:spcPts val="0"/>
              </a:spcBef>
              <a:spcAft>
                <a:spcPts val="0"/>
              </a:spcAft>
              <a:buSzPts val="1400"/>
              <a:buFont typeface="Raleway"/>
              <a:buChar char="○"/>
            </a:pPr>
            <a:r>
              <a:rPr lang="en">
                <a:latin typeface="Raleway"/>
                <a:ea typeface="Raleway"/>
                <a:cs typeface="Raleway"/>
                <a:sym typeface="Raleway"/>
              </a:rPr>
              <a:t>Additional Labels for type</a:t>
            </a:r>
            <a:endParaRPr>
              <a:latin typeface="Raleway"/>
              <a:ea typeface="Raleway"/>
              <a:cs typeface="Raleway"/>
              <a:sym typeface="Raleway"/>
            </a:endParaRPr>
          </a:p>
          <a:p>
            <a:pPr indent="-317500" lvl="2" marL="1371600" marR="0" rtl="0" algn="l">
              <a:lnSpc>
                <a:spcPct val="100000"/>
              </a:lnSpc>
              <a:spcBef>
                <a:spcPts val="0"/>
              </a:spcBef>
              <a:spcAft>
                <a:spcPts val="0"/>
              </a:spcAft>
              <a:buSzPts val="1400"/>
              <a:buFont typeface="Raleway"/>
              <a:buChar char="■"/>
            </a:pPr>
            <a:r>
              <a:rPr lang="en">
                <a:latin typeface="Raleway"/>
                <a:ea typeface="Raleway"/>
                <a:cs typeface="Raleway"/>
                <a:sym typeface="Raleway"/>
              </a:rPr>
              <a:t>Bug, Feature</a:t>
            </a:r>
            <a:endParaRPr>
              <a:latin typeface="Raleway"/>
              <a:ea typeface="Raleway"/>
              <a:cs typeface="Raleway"/>
              <a:sym typeface="Raleway"/>
            </a:endParaRPr>
          </a:p>
          <a:p>
            <a:pPr indent="-317500" lvl="1" marL="914400" marR="0" rtl="0" algn="l">
              <a:lnSpc>
                <a:spcPct val="100000"/>
              </a:lnSpc>
              <a:spcBef>
                <a:spcPts val="0"/>
              </a:spcBef>
              <a:spcAft>
                <a:spcPts val="0"/>
              </a:spcAft>
              <a:buSzPts val="1400"/>
              <a:buFont typeface="Raleway"/>
              <a:buChar char="○"/>
            </a:pPr>
            <a:r>
              <a:rPr lang="en">
                <a:latin typeface="Raleway"/>
                <a:ea typeface="Raleway"/>
                <a:cs typeface="Raleway"/>
                <a:sym typeface="Raleway"/>
              </a:rPr>
              <a:t>Github Milestones for milestones</a:t>
            </a:r>
            <a:endParaRPr>
              <a:latin typeface="Raleway"/>
              <a:ea typeface="Raleway"/>
              <a:cs typeface="Raleway"/>
              <a:sym typeface="Raleway"/>
            </a:endParaRPr>
          </a:p>
          <a:p>
            <a:pPr indent="-317500" lvl="1" marL="914400" marR="0" rtl="0" algn="l">
              <a:lnSpc>
                <a:spcPct val="100000"/>
              </a:lnSpc>
              <a:spcBef>
                <a:spcPts val="0"/>
              </a:spcBef>
              <a:spcAft>
                <a:spcPts val="0"/>
              </a:spcAft>
              <a:buSzPts val="1400"/>
              <a:buFont typeface="Raleway"/>
              <a:buChar char="○"/>
            </a:pPr>
            <a:r>
              <a:rPr lang="en">
                <a:latin typeface="Raleway"/>
                <a:ea typeface="Raleway"/>
                <a:cs typeface="Raleway"/>
                <a:sym typeface="Raleway"/>
              </a:rPr>
              <a:t>Clear acceptance criteria which must be used for unit tests</a:t>
            </a:r>
            <a:endParaRPr>
              <a:latin typeface="Raleway"/>
              <a:ea typeface="Raleway"/>
              <a:cs typeface="Raleway"/>
              <a:sym typeface="Raleway"/>
            </a:endParaRPr>
          </a:p>
          <a:p>
            <a:pPr indent="-317500" lvl="0" marL="457200" marR="0" rtl="0" algn="l">
              <a:lnSpc>
                <a:spcPct val="100000"/>
              </a:lnSpc>
              <a:spcBef>
                <a:spcPts val="0"/>
              </a:spcBef>
              <a:spcAft>
                <a:spcPts val="0"/>
              </a:spcAft>
              <a:buSzPts val="1400"/>
              <a:buFont typeface="Raleway"/>
              <a:buChar char="●"/>
            </a:pPr>
            <a:r>
              <a:rPr lang="en">
                <a:latin typeface="Raleway"/>
                <a:ea typeface="Raleway"/>
                <a:cs typeface="Raleway"/>
                <a:sym typeface="Raleway"/>
              </a:rPr>
              <a:t>Team grooms issues after Sprint Meetings</a:t>
            </a:r>
            <a:endParaRPr>
              <a:latin typeface="Raleway"/>
              <a:ea typeface="Raleway"/>
              <a:cs typeface="Raleway"/>
              <a:sym typeface="Raleway"/>
            </a:endParaRPr>
          </a:p>
          <a:p>
            <a:pPr indent="-317500" lvl="0" marL="457200" marR="0" rtl="0" algn="l">
              <a:lnSpc>
                <a:spcPct val="100000"/>
              </a:lnSpc>
              <a:spcBef>
                <a:spcPts val="0"/>
              </a:spcBef>
              <a:spcAft>
                <a:spcPts val="0"/>
              </a:spcAft>
              <a:buSzPts val="1400"/>
              <a:buFont typeface="Raleway"/>
              <a:buChar char="●"/>
            </a:pPr>
            <a:r>
              <a:rPr lang="en">
                <a:latin typeface="Raleway"/>
                <a:ea typeface="Raleway"/>
                <a:cs typeface="Raleway"/>
                <a:sym typeface="Raleway"/>
              </a:rPr>
              <a:t>Sprints planned at Status Meetings</a:t>
            </a:r>
            <a:endParaRPr>
              <a:latin typeface="Raleway"/>
              <a:ea typeface="Raleway"/>
              <a:cs typeface="Raleway"/>
              <a:sym typeface="Raleway"/>
            </a:endParaRPr>
          </a:p>
          <a:p>
            <a:pPr indent="-317500" lvl="0" marL="457200" marR="0" rtl="0" algn="l">
              <a:lnSpc>
                <a:spcPct val="100000"/>
              </a:lnSpc>
              <a:spcBef>
                <a:spcPts val="0"/>
              </a:spcBef>
              <a:spcAft>
                <a:spcPts val="0"/>
              </a:spcAft>
              <a:buSzPts val="1400"/>
              <a:buFont typeface="Raleway"/>
              <a:buChar char="●"/>
            </a:pPr>
            <a:r>
              <a:rPr lang="en">
                <a:latin typeface="Raleway"/>
                <a:ea typeface="Raleway"/>
                <a:cs typeface="Raleway"/>
                <a:sym typeface="Raleway"/>
              </a:rPr>
              <a:t>Pull Requests required for all changes</a:t>
            </a:r>
            <a:endParaRPr>
              <a:latin typeface="Raleway"/>
              <a:ea typeface="Raleway"/>
              <a:cs typeface="Raleway"/>
              <a:sym typeface="Raleway"/>
            </a:endParaRPr>
          </a:p>
          <a:p>
            <a:pPr indent="-317500" lvl="0" marL="457200" marR="0" rtl="0" algn="l">
              <a:lnSpc>
                <a:spcPct val="100000"/>
              </a:lnSpc>
              <a:spcBef>
                <a:spcPts val="0"/>
              </a:spcBef>
              <a:spcAft>
                <a:spcPts val="0"/>
              </a:spcAft>
              <a:buClr>
                <a:srgbClr val="000000"/>
              </a:buClr>
              <a:buSzPts val="1400"/>
              <a:buFont typeface="Raleway"/>
              <a:buChar char="●"/>
            </a:pPr>
            <a:r>
              <a:rPr lang="en">
                <a:latin typeface="Raleway"/>
                <a:ea typeface="Raleway"/>
                <a:cs typeface="Raleway"/>
                <a:sym typeface="Raleway"/>
              </a:rPr>
              <a:t>End of sprint review completed issues and demo more important issue per person</a:t>
            </a:r>
            <a:endParaRPr>
              <a:latin typeface="Raleway"/>
              <a:ea typeface="Raleway"/>
              <a:cs typeface="Raleway"/>
              <a:sym typeface="Raleway"/>
            </a:endParaRPr>
          </a:p>
        </p:txBody>
      </p:sp>
      <p:sp>
        <p:nvSpPr>
          <p:cNvPr id="369" name="Google Shape;369;p47"/>
          <p:cNvSpPr txBox="1"/>
          <p:nvPr>
            <p:ph idx="4294967295" type="title"/>
          </p:nvPr>
        </p:nvSpPr>
        <p:spPr>
          <a:xfrm>
            <a:off x="346425" y="4747100"/>
            <a:ext cx="3409500" cy="394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400">
                <a:solidFill>
                  <a:schemeClr val="lt1"/>
                </a:solidFill>
              </a:rPr>
              <a:t>Sprint Flow</a:t>
            </a:r>
            <a:endParaRPr sz="1400">
              <a:solidFill>
                <a:schemeClr val="lt1"/>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3" name="Shape 373"/>
        <p:cNvGrpSpPr/>
        <p:nvPr/>
      </p:nvGrpSpPr>
      <p:grpSpPr>
        <a:xfrm>
          <a:off x="0" y="0"/>
          <a:ext cx="0" cy="0"/>
          <a:chOff x="0" y="0"/>
          <a:chExt cx="0" cy="0"/>
        </a:xfrm>
      </p:grpSpPr>
      <p:sp>
        <p:nvSpPr>
          <p:cNvPr id="374" name="Google Shape;374;p48"/>
          <p:cNvSpPr/>
          <p:nvPr/>
        </p:nvSpPr>
        <p:spPr>
          <a:xfrm>
            <a:off x="0" y="4747100"/>
            <a:ext cx="9144000" cy="396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48"/>
          <p:cNvSpPr txBox="1"/>
          <p:nvPr/>
        </p:nvSpPr>
        <p:spPr>
          <a:xfrm>
            <a:off x="774300" y="464525"/>
            <a:ext cx="7595400" cy="41076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SzPts val="1800"/>
              <a:buFont typeface="Raleway"/>
              <a:buChar char="●"/>
            </a:pPr>
            <a:r>
              <a:rPr lang="en">
                <a:latin typeface="Raleway"/>
                <a:ea typeface="Raleway"/>
                <a:cs typeface="Raleway"/>
                <a:sym typeface="Raleway"/>
              </a:rPr>
              <a:t>All changes require a Pull Request</a:t>
            </a:r>
            <a:endParaRPr>
              <a:latin typeface="Raleway"/>
              <a:ea typeface="Raleway"/>
              <a:cs typeface="Raleway"/>
              <a:sym typeface="Raleway"/>
            </a:endParaRPr>
          </a:p>
          <a:p>
            <a:pPr indent="-317500" lvl="0" marL="457200" rtl="0" algn="l">
              <a:lnSpc>
                <a:spcPct val="150000"/>
              </a:lnSpc>
              <a:spcBef>
                <a:spcPts val="0"/>
              </a:spcBef>
              <a:spcAft>
                <a:spcPts val="0"/>
              </a:spcAft>
              <a:buSzPts val="1400"/>
              <a:buFont typeface="Raleway"/>
              <a:buChar char="●"/>
            </a:pPr>
            <a:r>
              <a:rPr lang="en">
                <a:latin typeface="Raleway"/>
                <a:ea typeface="Raleway"/>
                <a:cs typeface="Raleway"/>
                <a:sym typeface="Raleway"/>
              </a:rPr>
              <a:t>Must have 2 people to approve a Pull Request</a:t>
            </a:r>
            <a:endParaRPr>
              <a:latin typeface="Raleway"/>
              <a:ea typeface="Raleway"/>
              <a:cs typeface="Raleway"/>
              <a:sym typeface="Raleway"/>
            </a:endParaRPr>
          </a:p>
          <a:p>
            <a:pPr indent="-317500" lvl="0" marL="457200" rtl="0" algn="l">
              <a:lnSpc>
                <a:spcPct val="150000"/>
              </a:lnSpc>
              <a:spcBef>
                <a:spcPts val="0"/>
              </a:spcBef>
              <a:spcAft>
                <a:spcPts val="0"/>
              </a:spcAft>
              <a:buSzPts val="1400"/>
              <a:buFont typeface="Raleway"/>
              <a:buChar char="●"/>
            </a:pPr>
            <a:r>
              <a:rPr lang="en">
                <a:latin typeface="Raleway"/>
                <a:ea typeface="Raleway"/>
                <a:cs typeface="Raleway"/>
                <a:sym typeface="Raleway"/>
              </a:rPr>
              <a:t>Peer programming for some of the backend APIs</a:t>
            </a:r>
            <a:endParaRPr>
              <a:latin typeface="Raleway"/>
              <a:ea typeface="Raleway"/>
              <a:cs typeface="Raleway"/>
              <a:sym typeface="Raleway"/>
            </a:endParaRPr>
          </a:p>
          <a:p>
            <a:pPr indent="-317500" lvl="0" marL="457200" rtl="0" algn="l">
              <a:lnSpc>
                <a:spcPct val="150000"/>
              </a:lnSpc>
              <a:spcBef>
                <a:spcPts val="0"/>
              </a:spcBef>
              <a:spcAft>
                <a:spcPts val="0"/>
              </a:spcAft>
              <a:buSzPts val="1400"/>
              <a:buFont typeface="Raleway"/>
              <a:buChar char="●"/>
            </a:pPr>
            <a:r>
              <a:rPr lang="en">
                <a:latin typeface="Raleway"/>
                <a:ea typeface="Raleway"/>
                <a:cs typeface="Raleway"/>
                <a:sym typeface="Raleway"/>
              </a:rPr>
              <a:t>Pull Request must have:</a:t>
            </a:r>
            <a:endParaRPr>
              <a:latin typeface="Raleway"/>
              <a:ea typeface="Raleway"/>
              <a:cs typeface="Raleway"/>
              <a:sym typeface="Raleway"/>
            </a:endParaRPr>
          </a:p>
          <a:p>
            <a:pPr indent="-317500" lvl="1" marL="914400" rtl="0" algn="l">
              <a:lnSpc>
                <a:spcPct val="150000"/>
              </a:lnSpc>
              <a:spcBef>
                <a:spcPts val="0"/>
              </a:spcBef>
              <a:spcAft>
                <a:spcPts val="0"/>
              </a:spcAft>
              <a:buSzPts val="1400"/>
              <a:buFont typeface="Raleway"/>
              <a:buChar char="○"/>
            </a:pPr>
            <a:r>
              <a:rPr lang="en">
                <a:latin typeface="Raleway"/>
                <a:ea typeface="Raleway"/>
                <a:cs typeface="Raleway"/>
                <a:sym typeface="Raleway"/>
              </a:rPr>
              <a:t>Clear title from issue</a:t>
            </a:r>
            <a:endParaRPr>
              <a:latin typeface="Raleway"/>
              <a:ea typeface="Raleway"/>
              <a:cs typeface="Raleway"/>
              <a:sym typeface="Raleway"/>
            </a:endParaRPr>
          </a:p>
          <a:p>
            <a:pPr indent="-317500" lvl="1" marL="914400" rtl="0" algn="l">
              <a:lnSpc>
                <a:spcPct val="150000"/>
              </a:lnSpc>
              <a:spcBef>
                <a:spcPts val="0"/>
              </a:spcBef>
              <a:spcAft>
                <a:spcPts val="0"/>
              </a:spcAft>
              <a:buSzPts val="1400"/>
              <a:buFont typeface="Raleway"/>
              <a:buChar char="○"/>
            </a:pPr>
            <a:r>
              <a:rPr lang="en">
                <a:latin typeface="Raleway"/>
                <a:ea typeface="Raleway"/>
                <a:cs typeface="Raleway"/>
                <a:sym typeface="Raleway"/>
              </a:rPr>
              <a:t>Description with link to issue</a:t>
            </a:r>
            <a:endParaRPr>
              <a:latin typeface="Raleway"/>
              <a:ea typeface="Raleway"/>
              <a:cs typeface="Raleway"/>
              <a:sym typeface="Raleway"/>
            </a:endParaRPr>
          </a:p>
          <a:p>
            <a:pPr indent="-317500" lvl="1" marL="914400" rtl="0" algn="l">
              <a:lnSpc>
                <a:spcPct val="150000"/>
              </a:lnSpc>
              <a:spcBef>
                <a:spcPts val="0"/>
              </a:spcBef>
              <a:spcAft>
                <a:spcPts val="0"/>
              </a:spcAft>
              <a:buSzPts val="1400"/>
              <a:buFont typeface="Raleway"/>
              <a:buChar char="○"/>
            </a:pPr>
            <a:r>
              <a:rPr lang="en">
                <a:latin typeface="Raleway"/>
                <a:ea typeface="Raleway"/>
                <a:cs typeface="Raleway"/>
                <a:sym typeface="Raleway"/>
              </a:rPr>
              <a:t>Milestone of the issue</a:t>
            </a:r>
            <a:endParaRPr>
              <a:latin typeface="Raleway"/>
              <a:ea typeface="Raleway"/>
              <a:cs typeface="Raleway"/>
              <a:sym typeface="Raleway"/>
            </a:endParaRPr>
          </a:p>
          <a:p>
            <a:pPr indent="-317500" lvl="1" marL="914400" rtl="0" algn="l">
              <a:lnSpc>
                <a:spcPct val="150000"/>
              </a:lnSpc>
              <a:spcBef>
                <a:spcPts val="0"/>
              </a:spcBef>
              <a:spcAft>
                <a:spcPts val="0"/>
              </a:spcAft>
              <a:buSzPts val="1400"/>
              <a:buFont typeface="Raleway"/>
              <a:buChar char="○"/>
            </a:pPr>
            <a:r>
              <a:rPr lang="en">
                <a:latin typeface="Raleway"/>
                <a:ea typeface="Raleway"/>
                <a:cs typeface="Raleway"/>
                <a:sym typeface="Raleway"/>
              </a:rPr>
              <a:t>Project of the issue</a:t>
            </a:r>
            <a:endParaRPr>
              <a:latin typeface="Raleway"/>
              <a:ea typeface="Raleway"/>
              <a:cs typeface="Raleway"/>
              <a:sym typeface="Raleway"/>
            </a:endParaRPr>
          </a:p>
          <a:p>
            <a:pPr indent="-317500" lvl="1" marL="914400" rtl="0" algn="l">
              <a:lnSpc>
                <a:spcPct val="150000"/>
              </a:lnSpc>
              <a:spcBef>
                <a:spcPts val="0"/>
              </a:spcBef>
              <a:spcAft>
                <a:spcPts val="0"/>
              </a:spcAft>
              <a:buSzPts val="1400"/>
              <a:buFont typeface="Raleway"/>
              <a:buChar char="○"/>
            </a:pPr>
            <a:r>
              <a:rPr lang="en">
                <a:latin typeface="Raleway"/>
                <a:ea typeface="Raleway"/>
                <a:cs typeface="Raleway"/>
                <a:sym typeface="Raleway"/>
              </a:rPr>
              <a:t>Assigned Reviewers (two not coding the issue)</a:t>
            </a:r>
            <a:endParaRPr>
              <a:latin typeface="Raleway"/>
              <a:ea typeface="Raleway"/>
              <a:cs typeface="Raleway"/>
              <a:sym typeface="Raleway"/>
            </a:endParaRPr>
          </a:p>
          <a:p>
            <a:pPr indent="-317500" lvl="0" marL="457200" rtl="0" algn="l">
              <a:lnSpc>
                <a:spcPct val="150000"/>
              </a:lnSpc>
              <a:spcBef>
                <a:spcPts val="0"/>
              </a:spcBef>
              <a:spcAft>
                <a:spcPts val="0"/>
              </a:spcAft>
              <a:buSzPts val="1400"/>
              <a:buFont typeface="Raleway"/>
              <a:buChar char="●"/>
            </a:pPr>
            <a:r>
              <a:rPr lang="en">
                <a:latin typeface="Raleway"/>
                <a:ea typeface="Raleway"/>
                <a:cs typeface="Raleway"/>
                <a:sym typeface="Raleway"/>
              </a:rPr>
              <a:t>A reviewer must manually test the code</a:t>
            </a:r>
            <a:endParaRPr>
              <a:latin typeface="Raleway"/>
              <a:ea typeface="Raleway"/>
              <a:cs typeface="Raleway"/>
              <a:sym typeface="Raleway"/>
            </a:endParaRPr>
          </a:p>
          <a:p>
            <a:pPr indent="-317500" lvl="0" marL="457200" rtl="0" algn="l">
              <a:lnSpc>
                <a:spcPct val="150000"/>
              </a:lnSpc>
              <a:spcBef>
                <a:spcPts val="0"/>
              </a:spcBef>
              <a:spcAft>
                <a:spcPts val="0"/>
              </a:spcAft>
              <a:buSzPts val="1400"/>
              <a:buFont typeface="Raleway"/>
              <a:buChar char="●"/>
            </a:pPr>
            <a:r>
              <a:rPr lang="en">
                <a:latin typeface="Raleway"/>
                <a:ea typeface="Raleway"/>
                <a:cs typeface="Raleway"/>
                <a:sym typeface="Raleway"/>
              </a:rPr>
              <a:t>Unit Tests that cover the acceptance criteria must be in the Pull Request</a:t>
            </a:r>
            <a:endParaRPr>
              <a:latin typeface="Raleway"/>
              <a:ea typeface="Raleway"/>
              <a:cs typeface="Raleway"/>
              <a:sym typeface="Raleway"/>
            </a:endParaRPr>
          </a:p>
          <a:p>
            <a:pPr indent="-317500" lvl="0" marL="457200" rtl="0" algn="l">
              <a:lnSpc>
                <a:spcPct val="150000"/>
              </a:lnSpc>
              <a:spcBef>
                <a:spcPts val="0"/>
              </a:spcBef>
              <a:spcAft>
                <a:spcPts val="0"/>
              </a:spcAft>
              <a:buSzPts val="1400"/>
              <a:buFont typeface="Raleway"/>
              <a:buChar char="●"/>
            </a:pPr>
            <a:r>
              <a:rPr lang="en">
                <a:latin typeface="Raleway"/>
                <a:ea typeface="Raleway"/>
                <a:cs typeface="Raleway"/>
                <a:sym typeface="Raleway"/>
              </a:rPr>
              <a:t>Unit tests that check negative test cases must be in the Pull Request</a:t>
            </a:r>
            <a:endParaRPr>
              <a:latin typeface="Raleway"/>
              <a:ea typeface="Raleway"/>
              <a:cs typeface="Raleway"/>
              <a:sym typeface="Raleway"/>
            </a:endParaRPr>
          </a:p>
        </p:txBody>
      </p:sp>
      <p:sp>
        <p:nvSpPr>
          <p:cNvPr id="376" name="Google Shape;376;p48"/>
          <p:cNvSpPr txBox="1"/>
          <p:nvPr>
            <p:ph idx="4294967295" type="title"/>
          </p:nvPr>
        </p:nvSpPr>
        <p:spPr>
          <a:xfrm>
            <a:off x="346425" y="4747100"/>
            <a:ext cx="3409500" cy="394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400">
                <a:solidFill>
                  <a:schemeClr val="lt1"/>
                </a:solidFill>
              </a:rPr>
              <a:t>Reviews</a:t>
            </a:r>
            <a:endParaRPr sz="1400">
              <a:solidFill>
                <a:schemeClr val="lt1"/>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0" name="Shape 380"/>
        <p:cNvGrpSpPr/>
        <p:nvPr/>
      </p:nvGrpSpPr>
      <p:grpSpPr>
        <a:xfrm>
          <a:off x="0" y="0"/>
          <a:ext cx="0" cy="0"/>
          <a:chOff x="0" y="0"/>
          <a:chExt cx="0" cy="0"/>
        </a:xfrm>
      </p:grpSpPr>
      <p:sp>
        <p:nvSpPr>
          <p:cNvPr id="381" name="Google Shape;381;p49"/>
          <p:cNvSpPr/>
          <p:nvPr/>
        </p:nvSpPr>
        <p:spPr>
          <a:xfrm>
            <a:off x="0" y="4747100"/>
            <a:ext cx="9144000" cy="396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49"/>
          <p:cNvSpPr txBox="1"/>
          <p:nvPr/>
        </p:nvSpPr>
        <p:spPr>
          <a:xfrm>
            <a:off x="774300" y="464525"/>
            <a:ext cx="7595400" cy="41076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50000"/>
              </a:lnSpc>
              <a:spcBef>
                <a:spcPts val="0"/>
              </a:spcBef>
              <a:spcAft>
                <a:spcPts val="0"/>
              </a:spcAft>
              <a:buClr>
                <a:srgbClr val="000000"/>
              </a:buClr>
              <a:buSzPts val="1400"/>
              <a:buFont typeface="Raleway"/>
              <a:buChar char="●"/>
            </a:pPr>
            <a:r>
              <a:rPr lang="en">
                <a:latin typeface="Raleway"/>
                <a:ea typeface="Raleway"/>
                <a:cs typeface="Raleway"/>
                <a:sym typeface="Raleway"/>
              </a:rPr>
              <a:t>Issue created with details for change and links to any affected issues</a:t>
            </a:r>
            <a:endParaRPr>
              <a:latin typeface="Raleway"/>
              <a:ea typeface="Raleway"/>
              <a:cs typeface="Raleway"/>
              <a:sym typeface="Raleway"/>
            </a:endParaRPr>
          </a:p>
          <a:p>
            <a:pPr indent="-317500" lvl="0" marL="457200" marR="0" rtl="0" algn="l">
              <a:lnSpc>
                <a:spcPct val="150000"/>
              </a:lnSpc>
              <a:spcBef>
                <a:spcPts val="0"/>
              </a:spcBef>
              <a:spcAft>
                <a:spcPts val="0"/>
              </a:spcAft>
              <a:buSzPts val="1400"/>
              <a:buFont typeface="Raleway"/>
              <a:buChar char="●"/>
            </a:pPr>
            <a:r>
              <a:rPr lang="en">
                <a:latin typeface="Raleway"/>
                <a:ea typeface="Raleway"/>
                <a:cs typeface="Raleway"/>
                <a:sym typeface="Raleway"/>
              </a:rPr>
              <a:t>Brought up to team via whatsapp or as part of a scheduled meeting</a:t>
            </a:r>
            <a:endParaRPr>
              <a:latin typeface="Raleway"/>
              <a:ea typeface="Raleway"/>
              <a:cs typeface="Raleway"/>
              <a:sym typeface="Raleway"/>
            </a:endParaRPr>
          </a:p>
          <a:p>
            <a:pPr indent="-317500" lvl="0" marL="457200" marR="0" rtl="0" algn="l">
              <a:lnSpc>
                <a:spcPct val="150000"/>
              </a:lnSpc>
              <a:spcBef>
                <a:spcPts val="0"/>
              </a:spcBef>
              <a:spcAft>
                <a:spcPts val="0"/>
              </a:spcAft>
              <a:buSzPts val="1400"/>
              <a:buFont typeface="Raleway"/>
              <a:buChar char="●"/>
            </a:pPr>
            <a:r>
              <a:rPr lang="en">
                <a:latin typeface="Raleway"/>
                <a:ea typeface="Raleway"/>
                <a:cs typeface="Raleway"/>
                <a:sym typeface="Raleway"/>
              </a:rPr>
              <a:t>Team will review change and decide as a group if this seems reasonable</a:t>
            </a:r>
            <a:endParaRPr>
              <a:latin typeface="Raleway"/>
              <a:ea typeface="Raleway"/>
              <a:cs typeface="Raleway"/>
              <a:sym typeface="Raleway"/>
            </a:endParaRPr>
          </a:p>
          <a:p>
            <a:pPr indent="-317500" lvl="0" marL="457200" marR="0" rtl="0" algn="l">
              <a:lnSpc>
                <a:spcPct val="150000"/>
              </a:lnSpc>
              <a:spcBef>
                <a:spcPts val="0"/>
              </a:spcBef>
              <a:spcAft>
                <a:spcPts val="0"/>
              </a:spcAft>
              <a:buSzPts val="1400"/>
              <a:buFont typeface="Raleway"/>
              <a:buChar char="●"/>
            </a:pPr>
            <a:r>
              <a:rPr lang="en">
                <a:latin typeface="Raleway"/>
                <a:ea typeface="Raleway"/>
                <a:cs typeface="Raleway"/>
                <a:sym typeface="Raleway"/>
              </a:rPr>
              <a:t>Guidelines for making a change:</a:t>
            </a:r>
            <a:endParaRPr>
              <a:latin typeface="Raleway"/>
              <a:ea typeface="Raleway"/>
              <a:cs typeface="Raleway"/>
              <a:sym typeface="Raleway"/>
            </a:endParaRPr>
          </a:p>
          <a:p>
            <a:pPr indent="-317500" lvl="1" marL="914400" marR="0" rtl="0" algn="l">
              <a:lnSpc>
                <a:spcPct val="150000"/>
              </a:lnSpc>
              <a:spcBef>
                <a:spcPts val="0"/>
              </a:spcBef>
              <a:spcAft>
                <a:spcPts val="0"/>
              </a:spcAft>
              <a:buSzPts val="1400"/>
              <a:buFont typeface="Raleway"/>
              <a:buChar char="○"/>
            </a:pPr>
            <a:r>
              <a:rPr lang="en">
                <a:latin typeface="Raleway"/>
                <a:ea typeface="Raleway"/>
                <a:cs typeface="Raleway"/>
                <a:sym typeface="Raleway"/>
              </a:rPr>
              <a:t>Avoid scope creep unless needed to fulfill existing Use Cases</a:t>
            </a:r>
            <a:endParaRPr>
              <a:latin typeface="Raleway"/>
              <a:ea typeface="Raleway"/>
              <a:cs typeface="Raleway"/>
              <a:sym typeface="Raleway"/>
            </a:endParaRPr>
          </a:p>
          <a:p>
            <a:pPr indent="-317500" lvl="1" marL="914400" marR="0" rtl="0" algn="l">
              <a:lnSpc>
                <a:spcPct val="150000"/>
              </a:lnSpc>
              <a:spcBef>
                <a:spcPts val="0"/>
              </a:spcBef>
              <a:spcAft>
                <a:spcPts val="0"/>
              </a:spcAft>
              <a:buSzPts val="1400"/>
              <a:buFont typeface="Raleway"/>
              <a:buChar char="○"/>
            </a:pPr>
            <a:r>
              <a:rPr lang="en">
                <a:latin typeface="Raleway"/>
                <a:ea typeface="Raleway"/>
                <a:cs typeface="Raleway"/>
                <a:sym typeface="Raleway"/>
              </a:rPr>
              <a:t>Reduces scope while maintaining Use Cases</a:t>
            </a:r>
            <a:endParaRPr>
              <a:latin typeface="Raleway"/>
              <a:ea typeface="Raleway"/>
              <a:cs typeface="Raleway"/>
              <a:sym typeface="Raleway"/>
            </a:endParaRPr>
          </a:p>
          <a:p>
            <a:pPr indent="-317500" lvl="1" marL="914400" marR="0" rtl="0" algn="l">
              <a:lnSpc>
                <a:spcPct val="150000"/>
              </a:lnSpc>
              <a:spcBef>
                <a:spcPts val="0"/>
              </a:spcBef>
              <a:spcAft>
                <a:spcPts val="0"/>
              </a:spcAft>
              <a:buSzPts val="1400"/>
              <a:buFont typeface="Raleway"/>
              <a:buChar char="○"/>
            </a:pPr>
            <a:r>
              <a:rPr lang="en">
                <a:latin typeface="Raleway"/>
                <a:ea typeface="Raleway"/>
                <a:cs typeface="Raleway"/>
                <a:sym typeface="Raleway"/>
              </a:rPr>
              <a:t>Current solution not feasible</a:t>
            </a:r>
            <a:endParaRPr>
              <a:latin typeface="Raleway"/>
              <a:ea typeface="Raleway"/>
              <a:cs typeface="Raleway"/>
              <a:sym typeface="Raleway"/>
            </a:endParaRPr>
          </a:p>
          <a:p>
            <a:pPr indent="-317500" lvl="1" marL="914400" marR="0" rtl="0" algn="l">
              <a:lnSpc>
                <a:spcPct val="150000"/>
              </a:lnSpc>
              <a:spcBef>
                <a:spcPts val="0"/>
              </a:spcBef>
              <a:spcAft>
                <a:spcPts val="0"/>
              </a:spcAft>
              <a:buSzPts val="1400"/>
              <a:buFont typeface="Raleway"/>
              <a:buChar char="○"/>
            </a:pPr>
            <a:r>
              <a:rPr lang="en">
                <a:latin typeface="Raleway"/>
                <a:ea typeface="Raleway"/>
                <a:cs typeface="Raleway"/>
                <a:sym typeface="Raleway"/>
              </a:rPr>
              <a:t>Got finished early and want to add extra features</a:t>
            </a:r>
            <a:endParaRPr>
              <a:latin typeface="Raleway"/>
              <a:ea typeface="Raleway"/>
              <a:cs typeface="Raleway"/>
              <a:sym typeface="Raleway"/>
            </a:endParaRPr>
          </a:p>
        </p:txBody>
      </p:sp>
      <p:sp>
        <p:nvSpPr>
          <p:cNvPr id="383" name="Google Shape;383;p49"/>
          <p:cNvSpPr txBox="1"/>
          <p:nvPr>
            <p:ph idx="4294967295" type="title"/>
          </p:nvPr>
        </p:nvSpPr>
        <p:spPr>
          <a:xfrm>
            <a:off x="346425" y="4747100"/>
            <a:ext cx="3409500" cy="394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400">
                <a:solidFill>
                  <a:schemeClr val="lt1"/>
                </a:solidFill>
              </a:rPr>
              <a:t>Change Process</a:t>
            </a:r>
            <a:endParaRPr sz="1400">
              <a:solidFill>
                <a:schemeClr val="lt1"/>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7" name="Shape 387"/>
        <p:cNvGrpSpPr/>
        <p:nvPr/>
      </p:nvGrpSpPr>
      <p:grpSpPr>
        <a:xfrm>
          <a:off x="0" y="0"/>
          <a:ext cx="0" cy="0"/>
          <a:chOff x="0" y="0"/>
          <a:chExt cx="0" cy="0"/>
        </a:xfrm>
      </p:grpSpPr>
      <p:sp>
        <p:nvSpPr>
          <p:cNvPr id="388" name="Google Shape;388;p50"/>
          <p:cNvSpPr/>
          <p:nvPr/>
        </p:nvSpPr>
        <p:spPr>
          <a:xfrm>
            <a:off x="0" y="4747100"/>
            <a:ext cx="9144000" cy="396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50"/>
          <p:cNvSpPr txBox="1"/>
          <p:nvPr/>
        </p:nvSpPr>
        <p:spPr>
          <a:xfrm>
            <a:off x="738075" y="457300"/>
            <a:ext cx="7595400" cy="41076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00000"/>
              </a:lnSpc>
              <a:spcBef>
                <a:spcPts val="0"/>
              </a:spcBef>
              <a:spcAft>
                <a:spcPts val="0"/>
              </a:spcAft>
              <a:buSzPts val="1400"/>
              <a:buFont typeface="Raleway"/>
              <a:buChar char="●"/>
            </a:pPr>
            <a:r>
              <a:rPr lang="en">
                <a:latin typeface="Raleway"/>
                <a:ea typeface="Raleway"/>
                <a:cs typeface="Raleway"/>
                <a:sym typeface="Raleway"/>
              </a:rPr>
              <a:t>General Communications</a:t>
            </a:r>
            <a:endParaRPr>
              <a:latin typeface="Raleway"/>
              <a:ea typeface="Raleway"/>
              <a:cs typeface="Raleway"/>
              <a:sym typeface="Raleway"/>
            </a:endParaRPr>
          </a:p>
          <a:p>
            <a:pPr indent="-317500" lvl="1" marL="914400" rtl="0" algn="l">
              <a:spcBef>
                <a:spcPts val="0"/>
              </a:spcBef>
              <a:spcAft>
                <a:spcPts val="0"/>
              </a:spcAft>
              <a:buSzPts val="1400"/>
              <a:buFont typeface="Raleway"/>
              <a:buChar char="○"/>
            </a:pPr>
            <a:r>
              <a:rPr lang="en">
                <a:latin typeface="Raleway"/>
                <a:ea typeface="Raleway"/>
                <a:cs typeface="Raleway"/>
                <a:sym typeface="Raleway"/>
              </a:rPr>
              <a:t>Whatsapp for team communication</a:t>
            </a:r>
            <a:endParaRPr>
              <a:latin typeface="Raleway"/>
              <a:ea typeface="Raleway"/>
              <a:cs typeface="Raleway"/>
              <a:sym typeface="Raleway"/>
            </a:endParaRPr>
          </a:p>
          <a:p>
            <a:pPr indent="-317500" lvl="0" marL="457200" marR="0" rtl="0" algn="l">
              <a:lnSpc>
                <a:spcPct val="100000"/>
              </a:lnSpc>
              <a:spcBef>
                <a:spcPts val="0"/>
              </a:spcBef>
              <a:spcAft>
                <a:spcPts val="0"/>
              </a:spcAft>
              <a:buSzPts val="1400"/>
              <a:buFont typeface="Raleway"/>
              <a:buChar char="●"/>
            </a:pPr>
            <a:r>
              <a:rPr lang="en">
                <a:latin typeface="Raleway"/>
                <a:ea typeface="Raleway"/>
                <a:cs typeface="Raleway"/>
                <a:sym typeface="Raleway"/>
              </a:rPr>
              <a:t>Sprint Meetings</a:t>
            </a:r>
            <a:endParaRPr>
              <a:latin typeface="Raleway"/>
              <a:ea typeface="Raleway"/>
              <a:cs typeface="Raleway"/>
              <a:sym typeface="Raleway"/>
            </a:endParaRPr>
          </a:p>
          <a:p>
            <a:pPr indent="-317500" lvl="1" marL="914400" rtl="0" algn="l">
              <a:lnSpc>
                <a:spcPct val="115000"/>
              </a:lnSpc>
              <a:spcBef>
                <a:spcPts val="0"/>
              </a:spcBef>
              <a:spcAft>
                <a:spcPts val="0"/>
              </a:spcAft>
              <a:buSzPts val="1400"/>
              <a:buFont typeface="Raleway"/>
              <a:buChar char="○"/>
            </a:pPr>
            <a:r>
              <a:rPr lang="en">
                <a:latin typeface="Raleway"/>
                <a:ea typeface="Raleway"/>
                <a:cs typeface="Raleway"/>
                <a:sym typeface="Raleway"/>
              </a:rPr>
              <a:t>Fridays at 7:30pm</a:t>
            </a:r>
            <a:endParaRPr>
              <a:latin typeface="Raleway"/>
              <a:ea typeface="Raleway"/>
              <a:cs typeface="Raleway"/>
              <a:sym typeface="Raleway"/>
            </a:endParaRPr>
          </a:p>
          <a:p>
            <a:pPr indent="-317500" lvl="1" marL="914400" rtl="0" algn="l">
              <a:lnSpc>
                <a:spcPct val="115000"/>
              </a:lnSpc>
              <a:spcBef>
                <a:spcPts val="0"/>
              </a:spcBef>
              <a:spcAft>
                <a:spcPts val="0"/>
              </a:spcAft>
              <a:buSzPts val="1400"/>
              <a:buFont typeface="Raleway"/>
              <a:buChar char="○"/>
            </a:pPr>
            <a:r>
              <a:rPr lang="en">
                <a:latin typeface="Raleway"/>
                <a:ea typeface="Raleway"/>
                <a:cs typeface="Raleway"/>
                <a:sym typeface="Raleway"/>
              </a:rPr>
              <a:t>Google Hangouts for meeting when not in person.</a:t>
            </a:r>
            <a:endParaRPr>
              <a:latin typeface="Raleway"/>
              <a:ea typeface="Raleway"/>
              <a:cs typeface="Raleway"/>
              <a:sym typeface="Raleway"/>
            </a:endParaRPr>
          </a:p>
          <a:p>
            <a:pPr indent="-317500" lvl="0" marL="457200" marR="0" rtl="0" algn="l">
              <a:lnSpc>
                <a:spcPct val="100000"/>
              </a:lnSpc>
              <a:spcBef>
                <a:spcPts val="0"/>
              </a:spcBef>
              <a:spcAft>
                <a:spcPts val="0"/>
              </a:spcAft>
              <a:buSzPts val="1400"/>
              <a:buFont typeface="Raleway"/>
              <a:buChar char="●"/>
            </a:pPr>
            <a:r>
              <a:rPr lang="en">
                <a:latin typeface="Raleway"/>
                <a:ea typeface="Raleway"/>
                <a:cs typeface="Raleway"/>
                <a:sym typeface="Raleway"/>
              </a:rPr>
              <a:t>Status Meetings</a:t>
            </a:r>
            <a:endParaRPr>
              <a:latin typeface="Raleway"/>
              <a:ea typeface="Raleway"/>
              <a:cs typeface="Raleway"/>
              <a:sym typeface="Raleway"/>
            </a:endParaRPr>
          </a:p>
          <a:p>
            <a:pPr indent="-317500" lvl="1" marL="914400" marR="0" rtl="0" algn="l">
              <a:lnSpc>
                <a:spcPct val="100000"/>
              </a:lnSpc>
              <a:spcBef>
                <a:spcPts val="0"/>
              </a:spcBef>
              <a:spcAft>
                <a:spcPts val="0"/>
              </a:spcAft>
              <a:buSzPts val="1400"/>
              <a:buFont typeface="Raleway"/>
              <a:buChar char="○"/>
            </a:pPr>
            <a:r>
              <a:rPr lang="en">
                <a:latin typeface="Raleway"/>
                <a:ea typeface="Raleway"/>
                <a:cs typeface="Raleway"/>
                <a:sym typeface="Raleway"/>
              </a:rPr>
              <a:t>Within typical class meeting time</a:t>
            </a:r>
            <a:endParaRPr>
              <a:latin typeface="Raleway"/>
              <a:ea typeface="Raleway"/>
              <a:cs typeface="Raleway"/>
              <a:sym typeface="Raleway"/>
            </a:endParaRPr>
          </a:p>
          <a:p>
            <a:pPr indent="-317500" lvl="0" marL="457200" marR="0" rtl="0" algn="l">
              <a:lnSpc>
                <a:spcPct val="100000"/>
              </a:lnSpc>
              <a:spcBef>
                <a:spcPts val="0"/>
              </a:spcBef>
              <a:spcAft>
                <a:spcPts val="0"/>
              </a:spcAft>
              <a:buClr>
                <a:srgbClr val="000000"/>
              </a:buClr>
              <a:buSzPts val="1400"/>
              <a:buFont typeface="Raleway"/>
              <a:buChar char="●"/>
            </a:pPr>
            <a:r>
              <a:rPr lang="en">
                <a:latin typeface="Raleway"/>
                <a:ea typeface="Raleway"/>
                <a:cs typeface="Raleway"/>
                <a:sym typeface="Raleway"/>
              </a:rPr>
              <a:t>Issue Branches</a:t>
            </a:r>
            <a:endParaRPr>
              <a:latin typeface="Raleway"/>
              <a:ea typeface="Raleway"/>
              <a:cs typeface="Raleway"/>
              <a:sym typeface="Raleway"/>
            </a:endParaRPr>
          </a:p>
          <a:p>
            <a:pPr indent="-317500" lvl="1" marL="914400" marR="0" rtl="0" algn="l">
              <a:lnSpc>
                <a:spcPct val="100000"/>
              </a:lnSpc>
              <a:spcBef>
                <a:spcPts val="0"/>
              </a:spcBef>
              <a:spcAft>
                <a:spcPts val="0"/>
              </a:spcAft>
              <a:buSzPts val="1400"/>
              <a:buFont typeface="Raleway"/>
              <a:buChar char="○"/>
            </a:pPr>
            <a:r>
              <a:rPr lang="en">
                <a:latin typeface="Raleway"/>
                <a:ea typeface="Raleway"/>
                <a:cs typeface="Raleway"/>
                <a:sym typeface="Raleway"/>
              </a:rPr>
              <a:t>Schedule a meeting remotely at a convenient time</a:t>
            </a:r>
            <a:endParaRPr>
              <a:latin typeface="Raleway"/>
              <a:ea typeface="Raleway"/>
              <a:cs typeface="Raleway"/>
              <a:sym typeface="Raleway"/>
            </a:endParaRPr>
          </a:p>
          <a:p>
            <a:pPr indent="-317500" lvl="1" marL="914400" marR="0" rtl="0" algn="l">
              <a:lnSpc>
                <a:spcPct val="100000"/>
              </a:lnSpc>
              <a:spcBef>
                <a:spcPts val="0"/>
              </a:spcBef>
              <a:spcAft>
                <a:spcPts val="0"/>
              </a:spcAft>
              <a:buSzPts val="1400"/>
              <a:buFont typeface="Raleway"/>
              <a:buChar char="○"/>
            </a:pPr>
            <a:r>
              <a:rPr lang="en">
                <a:latin typeface="Raleway"/>
                <a:ea typeface="Raleway"/>
                <a:cs typeface="Raleway"/>
                <a:sym typeface="Raleway"/>
              </a:rPr>
              <a:t>Google Hangouts for the meeting</a:t>
            </a:r>
            <a:endParaRPr>
              <a:latin typeface="Raleway"/>
              <a:ea typeface="Raleway"/>
              <a:cs typeface="Raleway"/>
              <a:sym typeface="Raleway"/>
            </a:endParaRPr>
          </a:p>
        </p:txBody>
      </p:sp>
      <p:sp>
        <p:nvSpPr>
          <p:cNvPr id="390" name="Google Shape;390;p50"/>
          <p:cNvSpPr txBox="1"/>
          <p:nvPr>
            <p:ph idx="4294967295" type="title"/>
          </p:nvPr>
        </p:nvSpPr>
        <p:spPr>
          <a:xfrm>
            <a:off x="346425" y="4747100"/>
            <a:ext cx="3409500" cy="394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400">
                <a:solidFill>
                  <a:schemeClr val="lt1"/>
                </a:solidFill>
              </a:rPr>
              <a:t>Team Meetings</a:t>
            </a:r>
            <a:endParaRPr sz="1400">
              <a:solidFill>
                <a:schemeClr val="lt1"/>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4" name="Shape 394"/>
        <p:cNvGrpSpPr/>
        <p:nvPr/>
      </p:nvGrpSpPr>
      <p:grpSpPr>
        <a:xfrm>
          <a:off x="0" y="0"/>
          <a:ext cx="0" cy="0"/>
          <a:chOff x="0" y="0"/>
          <a:chExt cx="0" cy="0"/>
        </a:xfrm>
      </p:grpSpPr>
      <p:sp>
        <p:nvSpPr>
          <p:cNvPr id="395" name="Google Shape;395;p51"/>
          <p:cNvSpPr/>
          <p:nvPr/>
        </p:nvSpPr>
        <p:spPr>
          <a:xfrm>
            <a:off x="0" y="4747100"/>
            <a:ext cx="9144000" cy="396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51"/>
          <p:cNvSpPr txBox="1"/>
          <p:nvPr/>
        </p:nvSpPr>
        <p:spPr>
          <a:xfrm>
            <a:off x="774300" y="464525"/>
            <a:ext cx="7595400" cy="41076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50000"/>
              </a:lnSpc>
              <a:spcBef>
                <a:spcPts val="0"/>
              </a:spcBef>
              <a:spcAft>
                <a:spcPts val="0"/>
              </a:spcAft>
              <a:buClr>
                <a:srgbClr val="000000"/>
              </a:buClr>
              <a:buSzPts val="1800"/>
              <a:buFont typeface="Raleway"/>
              <a:buChar char="●"/>
            </a:pPr>
            <a:r>
              <a:rPr lang="en" sz="1800">
                <a:latin typeface="Raleway"/>
                <a:ea typeface="Raleway"/>
                <a:cs typeface="Raleway"/>
                <a:sym typeface="Raleway"/>
              </a:rPr>
              <a:t>Definition of Done</a:t>
            </a:r>
            <a:endParaRPr sz="1800">
              <a:latin typeface="Raleway"/>
              <a:ea typeface="Raleway"/>
              <a:cs typeface="Raleway"/>
              <a:sym typeface="Raleway"/>
            </a:endParaRPr>
          </a:p>
          <a:p>
            <a:pPr indent="-317500" lvl="1" marL="914400" marR="0" rtl="0" algn="l">
              <a:lnSpc>
                <a:spcPct val="150000"/>
              </a:lnSpc>
              <a:spcBef>
                <a:spcPts val="0"/>
              </a:spcBef>
              <a:spcAft>
                <a:spcPts val="0"/>
              </a:spcAft>
              <a:buSzPts val="1400"/>
              <a:buFont typeface="Raleway"/>
              <a:buChar char="○"/>
            </a:pPr>
            <a:r>
              <a:rPr lang="en">
                <a:latin typeface="Raleway"/>
                <a:ea typeface="Raleway"/>
                <a:cs typeface="Raleway"/>
                <a:sym typeface="Raleway"/>
              </a:rPr>
              <a:t>All coding is completed</a:t>
            </a:r>
            <a:endParaRPr>
              <a:latin typeface="Raleway"/>
              <a:ea typeface="Raleway"/>
              <a:cs typeface="Raleway"/>
              <a:sym typeface="Raleway"/>
            </a:endParaRPr>
          </a:p>
          <a:p>
            <a:pPr indent="-317500" lvl="1" marL="914400" marR="0" rtl="0" algn="l">
              <a:lnSpc>
                <a:spcPct val="150000"/>
              </a:lnSpc>
              <a:spcBef>
                <a:spcPts val="0"/>
              </a:spcBef>
              <a:spcAft>
                <a:spcPts val="0"/>
              </a:spcAft>
              <a:buSzPts val="1400"/>
              <a:buFont typeface="Raleway"/>
              <a:buChar char="○"/>
            </a:pPr>
            <a:r>
              <a:rPr lang="en">
                <a:latin typeface="Raleway"/>
                <a:ea typeface="Raleway"/>
                <a:cs typeface="Raleway"/>
                <a:sym typeface="Raleway"/>
              </a:rPr>
              <a:t>Pull Request reviewed and approved by 2 people</a:t>
            </a:r>
            <a:endParaRPr>
              <a:latin typeface="Raleway"/>
              <a:ea typeface="Raleway"/>
              <a:cs typeface="Raleway"/>
              <a:sym typeface="Raleway"/>
            </a:endParaRPr>
          </a:p>
          <a:p>
            <a:pPr indent="-317500" lvl="1" marL="914400" marR="0" rtl="0" algn="l">
              <a:lnSpc>
                <a:spcPct val="150000"/>
              </a:lnSpc>
              <a:spcBef>
                <a:spcPts val="0"/>
              </a:spcBef>
              <a:spcAft>
                <a:spcPts val="0"/>
              </a:spcAft>
              <a:buSzPts val="1400"/>
              <a:buFont typeface="Raleway"/>
              <a:buChar char="○"/>
            </a:pPr>
            <a:r>
              <a:rPr lang="en">
                <a:latin typeface="Raleway"/>
                <a:ea typeface="Raleway"/>
                <a:cs typeface="Raleway"/>
                <a:sym typeface="Raleway"/>
              </a:rPr>
              <a:t>Code Manually tested by 1 person</a:t>
            </a:r>
            <a:endParaRPr>
              <a:latin typeface="Raleway"/>
              <a:ea typeface="Raleway"/>
              <a:cs typeface="Raleway"/>
              <a:sym typeface="Raleway"/>
            </a:endParaRPr>
          </a:p>
          <a:p>
            <a:pPr indent="-317500" lvl="1" marL="914400" marR="0" rtl="0" algn="l">
              <a:lnSpc>
                <a:spcPct val="150000"/>
              </a:lnSpc>
              <a:spcBef>
                <a:spcPts val="0"/>
              </a:spcBef>
              <a:spcAft>
                <a:spcPts val="0"/>
              </a:spcAft>
              <a:buSzPts val="1400"/>
              <a:buFont typeface="Raleway"/>
              <a:buChar char="○"/>
            </a:pPr>
            <a:r>
              <a:rPr lang="en">
                <a:latin typeface="Raleway"/>
                <a:ea typeface="Raleway"/>
                <a:cs typeface="Raleway"/>
                <a:sym typeface="Raleway"/>
              </a:rPr>
              <a:t>All automated unit tests passing to be able to merge a Pull Request</a:t>
            </a:r>
            <a:endParaRPr>
              <a:latin typeface="Raleway"/>
              <a:ea typeface="Raleway"/>
              <a:cs typeface="Raleway"/>
              <a:sym typeface="Raleway"/>
            </a:endParaRPr>
          </a:p>
        </p:txBody>
      </p:sp>
      <p:sp>
        <p:nvSpPr>
          <p:cNvPr id="397" name="Google Shape;397;p51"/>
          <p:cNvSpPr txBox="1"/>
          <p:nvPr>
            <p:ph idx="4294967295" type="title"/>
          </p:nvPr>
        </p:nvSpPr>
        <p:spPr>
          <a:xfrm>
            <a:off x="346425" y="4747100"/>
            <a:ext cx="3409500" cy="394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400">
                <a:solidFill>
                  <a:schemeClr val="lt1"/>
                </a:solidFill>
              </a:rPr>
              <a:t>Definition of Done</a:t>
            </a:r>
            <a:endParaRPr sz="1400">
              <a:solidFill>
                <a:schemeClr val="lt1"/>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1" name="Shape 401"/>
        <p:cNvGrpSpPr/>
        <p:nvPr/>
      </p:nvGrpSpPr>
      <p:grpSpPr>
        <a:xfrm>
          <a:off x="0" y="0"/>
          <a:ext cx="0" cy="0"/>
          <a:chOff x="0" y="0"/>
          <a:chExt cx="0" cy="0"/>
        </a:xfrm>
      </p:grpSpPr>
      <p:sp>
        <p:nvSpPr>
          <p:cNvPr id="402" name="Google Shape;402;p52"/>
          <p:cNvSpPr txBox="1"/>
          <p:nvPr>
            <p:ph type="title"/>
          </p:nvPr>
        </p:nvSpPr>
        <p:spPr>
          <a:xfrm>
            <a:off x="729450" y="1322450"/>
            <a:ext cx="7688400" cy="129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Final Thoughts</a:t>
            </a:r>
            <a:endParaRPr/>
          </a:p>
        </p:txBody>
      </p:sp>
      <p:sp>
        <p:nvSpPr>
          <p:cNvPr id="403" name="Google Shape;403;p52"/>
          <p:cNvSpPr txBox="1"/>
          <p:nvPr/>
        </p:nvSpPr>
        <p:spPr>
          <a:xfrm>
            <a:off x="1474100" y="2079400"/>
            <a:ext cx="6527100" cy="2035500"/>
          </a:xfrm>
          <a:prstGeom prst="rect">
            <a:avLst/>
          </a:prstGeom>
          <a:noFill/>
          <a:ln>
            <a:noFill/>
          </a:ln>
        </p:spPr>
        <p:txBody>
          <a:bodyPr anchorCtr="0" anchor="t" bIns="91425" lIns="91425" spcFirstLastPara="1" rIns="91425" wrap="square" tIns="91425">
            <a:noAutofit/>
          </a:bodyPr>
          <a:lstStyle/>
          <a:p>
            <a:pPr indent="-381000" lvl="0" marL="457200" rtl="0" algn="l">
              <a:spcBef>
                <a:spcPts val="0"/>
              </a:spcBef>
              <a:spcAft>
                <a:spcPts val="0"/>
              </a:spcAft>
              <a:buClr>
                <a:schemeClr val="lt1"/>
              </a:buClr>
              <a:buSzPts val="2400"/>
              <a:buFont typeface="Raleway"/>
              <a:buChar char="●"/>
            </a:pPr>
            <a:r>
              <a:rPr lang="en" sz="2400">
                <a:solidFill>
                  <a:schemeClr val="lt1"/>
                </a:solidFill>
                <a:latin typeface="Raleway"/>
                <a:ea typeface="Raleway"/>
                <a:cs typeface="Raleway"/>
                <a:sym typeface="Raleway"/>
              </a:rPr>
              <a:t>What’s Next?</a:t>
            </a:r>
            <a:endParaRPr sz="2400">
              <a:solidFill>
                <a:schemeClr val="lt1"/>
              </a:solidFill>
              <a:latin typeface="Raleway"/>
              <a:ea typeface="Raleway"/>
              <a:cs typeface="Raleway"/>
              <a:sym typeface="Raleway"/>
            </a:endParaRPr>
          </a:p>
          <a:p>
            <a:pPr indent="-381000" lvl="0" marL="457200" rtl="0" algn="l">
              <a:spcBef>
                <a:spcPts val="0"/>
              </a:spcBef>
              <a:spcAft>
                <a:spcPts val="0"/>
              </a:spcAft>
              <a:buClr>
                <a:schemeClr val="lt1"/>
              </a:buClr>
              <a:buSzPts val="2400"/>
              <a:buFont typeface="Raleway"/>
              <a:buChar char="●"/>
            </a:pPr>
            <a:r>
              <a:rPr lang="en" sz="2400">
                <a:solidFill>
                  <a:schemeClr val="lt1"/>
                </a:solidFill>
                <a:latin typeface="Raleway"/>
                <a:ea typeface="Raleway"/>
                <a:cs typeface="Raleway"/>
                <a:sym typeface="Raleway"/>
              </a:rPr>
              <a:t>Project Timeline</a:t>
            </a:r>
            <a:endParaRPr sz="2400">
              <a:solidFill>
                <a:schemeClr val="lt1"/>
              </a:solidFill>
              <a:latin typeface="Raleway"/>
              <a:ea typeface="Raleway"/>
              <a:cs typeface="Raleway"/>
              <a:sym typeface="Raleway"/>
            </a:endParaRPr>
          </a:p>
          <a:p>
            <a:pPr indent="-381000" lvl="0" marL="457200" rtl="0" algn="l">
              <a:spcBef>
                <a:spcPts val="0"/>
              </a:spcBef>
              <a:spcAft>
                <a:spcPts val="0"/>
              </a:spcAft>
              <a:buClr>
                <a:schemeClr val="lt1"/>
              </a:buClr>
              <a:buSzPts val="2400"/>
              <a:buFont typeface="Raleway"/>
              <a:buChar char="●"/>
            </a:pPr>
            <a:r>
              <a:rPr lang="en" sz="2400">
                <a:solidFill>
                  <a:schemeClr val="lt1"/>
                </a:solidFill>
                <a:latin typeface="Raleway"/>
                <a:ea typeface="Raleway"/>
                <a:cs typeface="Raleway"/>
                <a:sym typeface="Raleway"/>
              </a:rPr>
              <a:t>Questions</a:t>
            </a:r>
            <a:endParaRPr sz="2400">
              <a:solidFill>
                <a:schemeClr val="lt1"/>
              </a:solidFill>
              <a:latin typeface="Raleway"/>
              <a:ea typeface="Raleway"/>
              <a:cs typeface="Raleway"/>
              <a:sym typeface="Raleway"/>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7" name="Shape 407"/>
        <p:cNvGrpSpPr/>
        <p:nvPr/>
      </p:nvGrpSpPr>
      <p:grpSpPr>
        <a:xfrm>
          <a:off x="0" y="0"/>
          <a:ext cx="0" cy="0"/>
          <a:chOff x="0" y="0"/>
          <a:chExt cx="0" cy="0"/>
        </a:xfrm>
      </p:grpSpPr>
      <p:sp>
        <p:nvSpPr>
          <p:cNvPr id="408" name="Google Shape;408;p5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next?</a:t>
            </a:r>
            <a:endParaRPr/>
          </a:p>
        </p:txBody>
      </p:sp>
      <p:sp>
        <p:nvSpPr>
          <p:cNvPr id="409" name="Google Shape;409;p5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Font typeface="Raleway"/>
              <a:buChar char="➔"/>
            </a:pPr>
            <a:r>
              <a:rPr lang="en" sz="1400">
                <a:latin typeface="Raleway"/>
                <a:ea typeface="Raleway"/>
                <a:cs typeface="Raleway"/>
                <a:sym typeface="Raleway"/>
              </a:rPr>
              <a:t>Next week we will create user stories for sprint 4 and plan out any final features.</a:t>
            </a:r>
            <a:endParaRPr sz="1400">
              <a:latin typeface="Raleway"/>
              <a:ea typeface="Raleway"/>
              <a:cs typeface="Raleway"/>
              <a:sym typeface="Raleway"/>
            </a:endParaRPr>
          </a:p>
          <a:p>
            <a:pPr indent="-317500" lvl="0" marL="457200" rtl="0" algn="l">
              <a:spcBef>
                <a:spcPts val="1000"/>
              </a:spcBef>
              <a:spcAft>
                <a:spcPts val="0"/>
              </a:spcAft>
              <a:buSzPts val="1400"/>
              <a:buFont typeface="Raleway"/>
              <a:buChar char="➔"/>
            </a:pPr>
            <a:r>
              <a:rPr lang="en" sz="1400">
                <a:latin typeface="Raleway"/>
                <a:ea typeface="Raleway"/>
                <a:cs typeface="Raleway"/>
                <a:sym typeface="Raleway"/>
              </a:rPr>
              <a:t>The requirements engineer will complete work on the User testing plan</a:t>
            </a:r>
            <a:endParaRPr sz="1400">
              <a:latin typeface="Raleway"/>
              <a:ea typeface="Raleway"/>
              <a:cs typeface="Raleway"/>
              <a:sym typeface="Raleway"/>
            </a:endParaRPr>
          </a:p>
          <a:p>
            <a:pPr indent="-317500" lvl="0" marL="457200" rtl="0" algn="l">
              <a:spcBef>
                <a:spcPts val="1000"/>
              </a:spcBef>
              <a:spcAft>
                <a:spcPts val="0"/>
              </a:spcAft>
              <a:buSzPts val="1400"/>
              <a:buFont typeface="Raleway"/>
              <a:buChar char="➔"/>
            </a:pPr>
            <a:r>
              <a:rPr lang="en" sz="1400">
                <a:latin typeface="Raleway"/>
                <a:ea typeface="Raleway"/>
                <a:cs typeface="Raleway"/>
                <a:sym typeface="Raleway"/>
              </a:rPr>
              <a:t>Research and implement the payment processing</a:t>
            </a:r>
            <a:endParaRPr sz="1400">
              <a:latin typeface="Raleway"/>
              <a:ea typeface="Raleway"/>
              <a:cs typeface="Raleway"/>
              <a:sym typeface="Raleway"/>
            </a:endParaRPr>
          </a:p>
          <a:p>
            <a:pPr indent="-317500" lvl="0" marL="457200" rtl="0" algn="l">
              <a:spcBef>
                <a:spcPts val="1000"/>
              </a:spcBef>
              <a:spcAft>
                <a:spcPts val="0"/>
              </a:spcAft>
              <a:buSzPts val="1400"/>
              <a:buFont typeface="Raleway"/>
              <a:buChar char="➔"/>
            </a:pPr>
            <a:r>
              <a:rPr lang="en" sz="1400">
                <a:latin typeface="Raleway"/>
                <a:ea typeface="Raleway"/>
                <a:cs typeface="Raleway"/>
                <a:sym typeface="Raleway"/>
              </a:rPr>
              <a:t>Add automated testing for APIs</a:t>
            </a:r>
            <a:endParaRPr sz="1400">
              <a:latin typeface="Raleway"/>
              <a:ea typeface="Raleway"/>
              <a:cs typeface="Raleway"/>
              <a:sym typeface="Raleway"/>
            </a:endParaRPr>
          </a:p>
          <a:p>
            <a:pPr indent="-317500" lvl="0" marL="457200" rtl="0" algn="l">
              <a:spcBef>
                <a:spcPts val="1000"/>
              </a:spcBef>
              <a:spcAft>
                <a:spcPts val="0"/>
              </a:spcAft>
              <a:buSzPts val="1400"/>
              <a:buFont typeface="Raleway"/>
              <a:buChar char="➔"/>
            </a:pPr>
            <a:r>
              <a:rPr lang="en" sz="1400">
                <a:latin typeface="Raleway"/>
                <a:ea typeface="Raleway"/>
                <a:cs typeface="Raleway"/>
                <a:sym typeface="Raleway"/>
              </a:rPr>
              <a:t>Add automated integration testing</a:t>
            </a:r>
            <a:endParaRPr sz="1400">
              <a:latin typeface="Raleway"/>
              <a:ea typeface="Raleway"/>
              <a:cs typeface="Raleway"/>
              <a:sym typeface="Raleway"/>
            </a:endParaRPr>
          </a:p>
          <a:p>
            <a:pPr indent="-317500" lvl="0" marL="457200" rtl="0" algn="l">
              <a:spcBef>
                <a:spcPts val="1000"/>
              </a:spcBef>
              <a:spcAft>
                <a:spcPts val="1000"/>
              </a:spcAft>
              <a:buSzPts val="1400"/>
              <a:buFont typeface="Raleway"/>
              <a:buChar char="➔"/>
            </a:pPr>
            <a:r>
              <a:rPr lang="en" sz="1400">
                <a:latin typeface="Raleway"/>
                <a:ea typeface="Raleway"/>
                <a:cs typeface="Raleway"/>
                <a:sym typeface="Raleway"/>
              </a:rPr>
              <a:t>Add automated testing for front-end</a:t>
            </a:r>
            <a:endParaRPr sz="1400">
              <a:latin typeface="Raleway"/>
              <a:ea typeface="Raleway"/>
              <a:cs typeface="Raleway"/>
              <a:sym typeface="Raleway"/>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3" name="Shape 413"/>
        <p:cNvGrpSpPr/>
        <p:nvPr/>
      </p:nvGrpSpPr>
      <p:grpSpPr>
        <a:xfrm>
          <a:off x="0" y="0"/>
          <a:ext cx="0" cy="0"/>
          <a:chOff x="0" y="0"/>
          <a:chExt cx="0" cy="0"/>
        </a:xfrm>
      </p:grpSpPr>
      <p:cxnSp>
        <p:nvCxnSpPr>
          <p:cNvPr id="414" name="Google Shape;414;p54"/>
          <p:cNvCxnSpPr/>
          <p:nvPr/>
        </p:nvCxnSpPr>
        <p:spPr>
          <a:xfrm flipH="1" rot="10800000">
            <a:off x="4067669" y="3256104"/>
            <a:ext cx="4764300" cy="7500"/>
          </a:xfrm>
          <a:prstGeom prst="straightConnector1">
            <a:avLst/>
          </a:prstGeom>
          <a:noFill/>
          <a:ln cap="flat" cmpd="sng" w="38100">
            <a:solidFill>
              <a:srgbClr val="666666"/>
            </a:solidFill>
            <a:prstDash val="solid"/>
            <a:round/>
            <a:headEnd len="sm" w="sm" type="none"/>
            <a:tailEnd len="sm" w="sm" type="none"/>
          </a:ln>
        </p:spPr>
      </p:cxnSp>
      <p:cxnSp>
        <p:nvCxnSpPr>
          <p:cNvPr id="415" name="Google Shape;415;p54"/>
          <p:cNvCxnSpPr/>
          <p:nvPr/>
        </p:nvCxnSpPr>
        <p:spPr>
          <a:xfrm>
            <a:off x="662650" y="3263604"/>
            <a:ext cx="3218400" cy="0"/>
          </a:xfrm>
          <a:prstGeom prst="straightConnector1">
            <a:avLst/>
          </a:prstGeom>
          <a:noFill/>
          <a:ln cap="flat" cmpd="sng" w="38100">
            <a:solidFill>
              <a:srgbClr val="B7B7B7"/>
            </a:solidFill>
            <a:prstDash val="solid"/>
            <a:round/>
            <a:headEnd len="sm" w="sm" type="none"/>
            <a:tailEnd len="sm" w="sm" type="none"/>
          </a:ln>
        </p:spPr>
      </p:cxnSp>
      <p:sp>
        <p:nvSpPr>
          <p:cNvPr id="416" name="Google Shape;416;p5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Project Timeline</a:t>
            </a:r>
            <a:endParaRPr/>
          </a:p>
        </p:txBody>
      </p:sp>
      <p:grpSp>
        <p:nvGrpSpPr>
          <p:cNvPr id="417" name="Google Shape;417;p54"/>
          <p:cNvGrpSpPr/>
          <p:nvPr/>
        </p:nvGrpSpPr>
        <p:grpSpPr>
          <a:xfrm>
            <a:off x="4874615" y="2678680"/>
            <a:ext cx="1029017" cy="1039006"/>
            <a:chOff x="4633652" y="2678680"/>
            <a:chExt cx="1029017" cy="1039006"/>
          </a:xfrm>
        </p:grpSpPr>
        <p:sp>
          <p:nvSpPr>
            <p:cNvPr id="418" name="Google Shape;418;p54"/>
            <p:cNvSpPr txBox="1"/>
            <p:nvPr/>
          </p:nvSpPr>
          <p:spPr>
            <a:xfrm>
              <a:off x="4633652" y="2856387"/>
              <a:ext cx="1029000" cy="861300"/>
            </a:xfrm>
            <a:prstGeom prst="rect">
              <a:avLst/>
            </a:prstGeom>
            <a:solidFill>
              <a:srgbClr val="66666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u="sng">
                  <a:solidFill>
                    <a:srgbClr val="FFFFFF"/>
                  </a:solidFill>
                  <a:latin typeface="Lato"/>
                  <a:ea typeface="Lato"/>
                  <a:cs typeface="Lato"/>
                  <a:sym typeface="Lato"/>
                </a:rPr>
                <a:t>Milestone 2</a:t>
              </a:r>
              <a:br>
                <a:rPr lang="en" sz="900">
                  <a:solidFill>
                    <a:srgbClr val="FFFFFF"/>
                  </a:solidFill>
                  <a:latin typeface="Lato"/>
                  <a:ea typeface="Lato"/>
                  <a:cs typeface="Lato"/>
                  <a:sym typeface="Lato"/>
                </a:rPr>
              </a:br>
              <a:r>
                <a:rPr lang="en" sz="900">
                  <a:solidFill>
                    <a:srgbClr val="FFFFFF"/>
                  </a:solidFill>
                  <a:latin typeface="Lato"/>
                  <a:ea typeface="Lato"/>
                  <a:cs typeface="Lato"/>
                  <a:sym typeface="Lato"/>
                </a:rPr>
                <a:t>Chat System</a:t>
              </a:r>
              <a:br>
                <a:rPr lang="en" sz="900">
                  <a:solidFill>
                    <a:srgbClr val="FFFFFF"/>
                  </a:solidFill>
                  <a:latin typeface="Lato"/>
                  <a:ea typeface="Lato"/>
                  <a:cs typeface="Lato"/>
                  <a:sym typeface="Lato"/>
                </a:rPr>
              </a:br>
              <a:r>
                <a:rPr lang="en" sz="900">
                  <a:solidFill>
                    <a:srgbClr val="FFFFFF"/>
                  </a:solidFill>
                  <a:latin typeface="Lato"/>
                  <a:ea typeface="Lato"/>
                  <a:cs typeface="Lato"/>
                  <a:sym typeface="Lato"/>
                </a:rPr>
                <a:t>Patient Screens</a:t>
              </a:r>
              <a:endParaRPr sz="900">
                <a:solidFill>
                  <a:srgbClr val="FFFFFF"/>
                </a:solidFill>
                <a:latin typeface="Lato"/>
                <a:ea typeface="Lato"/>
                <a:cs typeface="Lato"/>
                <a:sym typeface="Lato"/>
              </a:endParaRPr>
            </a:p>
          </p:txBody>
        </p:sp>
        <p:sp>
          <p:nvSpPr>
            <p:cNvPr id="419" name="Google Shape;419;p54"/>
            <p:cNvSpPr txBox="1"/>
            <p:nvPr/>
          </p:nvSpPr>
          <p:spPr>
            <a:xfrm>
              <a:off x="4633669" y="2678680"/>
              <a:ext cx="1029000" cy="164100"/>
            </a:xfrm>
            <a:prstGeom prst="rect">
              <a:avLst/>
            </a:prstGeom>
            <a:solidFill>
              <a:srgbClr val="66666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rgbClr val="FFFFFF"/>
                  </a:solidFill>
                  <a:latin typeface="Raleway"/>
                  <a:ea typeface="Raleway"/>
                  <a:cs typeface="Raleway"/>
                  <a:sym typeface="Raleway"/>
                </a:rPr>
                <a:t>MAR</a:t>
              </a:r>
              <a:endParaRPr sz="700">
                <a:solidFill>
                  <a:srgbClr val="FFFFFF"/>
                </a:solidFill>
                <a:latin typeface="Raleway"/>
                <a:ea typeface="Raleway"/>
                <a:cs typeface="Raleway"/>
                <a:sym typeface="Raleway"/>
              </a:endParaRPr>
            </a:p>
          </p:txBody>
        </p:sp>
      </p:grpSp>
      <p:grpSp>
        <p:nvGrpSpPr>
          <p:cNvPr id="420" name="Google Shape;420;p54"/>
          <p:cNvGrpSpPr/>
          <p:nvPr/>
        </p:nvGrpSpPr>
        <p:grpSpPr>
          <a:xfrm>
            <a:off x="7626956" y="2678630"/>
            <a:ext cx="1029011" cy="1039104"/>
            <a:chOff x="7532731" y="2678680"/>
            <a:chExt cx="1029011" cy="1039104"/>
          </a:xfrm>
        </p:grpSpPr>
        <p:sp>
          <p:nvSpPr>
            <p:cNvPr id="421" name="Google Shape;421;p54"/>
            <p:cNvSpPr txBox="1"/>
            <p:nvPr/>
          </p:nvSpPr>
          <p:spPr>
            <a:xfrm>
              <a:off x="7532731" y="2856484"/>
              <a:ext cx="1029000" cy="861300"/>
            </a:xfrm>
            <a:prstGeom prst="rect">
              <a:avLst/>
            </a:prstGeom>
            <a:solidFill>
              <a:srgbClr val="66666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u="sng">
                  <a:solidFill>
                    <a:srgbClr val="FFFFFF"/>
                  </a:solidFill>
                  <a:latin typeface="Lato"/>
                  <a:ea typeface="Lato"/>
                  <a:cs typeface="Lato"/>
                  <a:sym typeface="Lato"/>
                </a:rPr>
                <a:t>Milestone 4</a:t>
              </a:r>
              <a:br>
                <a:rPr lang="en" sz="900">
                  <a:solidFill>
                    <a:srgbClr val="FFFFFF"/>
                  </a:solidFill>
                  <a:latin typeface="Lato"/>
                  <a:ea typeface="Lato"/>
                  <a:cs typeface="Lato"/>
                  <a:sym typeface="Lato"/>
                </a:rPr>
              </a:br>
              <a:r>
                <a:rPr lang="en" sz="900">
                  <a:solidFill>
                    <a:srgbClr val="FFFFFF"/>
                  </a:solidFill>
                  <a:latin typeface="Lato"/>
                  <a:ea typeface="Lato"/>
                  <a:cs typeface="Lato"/>
                  <a:sym typeface="Lato"/>
                </a:rPr>
                <a:t>Dev Complete</a:t>
              </a:r>
              <a:br>
                <a:rPr lang="en" sz="900">
                  <a:solidFill>
                    <a:srgbClr val="FFFFFF"/>
                  </a:solidFill>
                  <a:latin typeface="Lato"/>
                  <a:ea typeface="Lato"/>
                  <a:cs typeface="Lato"/>
                  <a:sym typeface="Lato"/>
                </a:rPr>
              </a:br>
              <a:r>
                <a:rPr lang="en" sz="900">
                  <a:solidFill>
                    <a:srgbClr val="FFFFFF"/>
                  </a:solidFill>
                  <a:latin typeface="Lato"/>
                  <a:ea typeface="Lato"/>
                  <a:cs typeface="Lato"/>
                  <a:sym typeface="Lato"/>
                </a:rPr>
                <a:t>System Admin Screens</a:t>
              </a:r>
              <a:endParaRPr sz="900">
                <a:solidFill>
                  <a:srgbClr val="FFFFFF"/>
                </a:solidFill>
                <a:latin typeface="Lato"/>
                <a:ea typeface="Lato"/>
                <a:cs typeface="Lato"/>
                <a:sym typeface="Lato"/>
              </a:endParaRPr>
            </a:p>
          </p:txBody>
        </p:sp>
        <p:sp>
          <p:nvSpPr>
            <p:cNvPr id="422" name="Google Shape;422;p54"/>
            <p:cNvSpPr txBox="1"/>
            <p:nvPr/>
          </p:nvSpPr>
          <p:spPr>
            <a:xfrm>
              <a:off x="7532742" y="2678680"/>
              <a:ext cx="1029000" cy="164100"/>
            </a:xfrm>
            <a:prstGeom prst="rect">
              <a:avLst/>
            </a:prstGeom>
            <a:solidFill>
              <a:srgbClr val="66666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rgbClr val="FFFFFF"/>
                  </a:solidFill>
                  <a:latin typeface="Raleway"/>
                  <a:ea typeface="Raleway"/>
                  <a:cs typeface="Raleway"/>
                  <a:sym typeface="Raleway"/>
                </a:rPr>
                <a:t>APR</a:t>
              </a:r>
              <a:endParaRPr sz="700">
                <a:solidFill>
                  <a:srgbClr val="FFFFFF"/>
                </a:solidFill>
                <a:latin typeface="Raleway"/>
                <a:ea typeface="Raleway"/>
                <a:cs typeface="Raleway"/>
                <a:sym typeface="Raleway"/>
              </a:endParaRPr>
            </a:p>
          </p:txBody>
        </p:sp>
      </p:grpSp>
      <p:grpSp>
        <p:nvGrpSpPr>
          <p:cNvPr id="423" name="Google Shape;423;p54"/>
          <p:cNvGrpSpPr/>
          <p:nvPr/>
        </p:nvGrpSpPr>
        <p:grpSpPr>
          <a:xfrm>
            <a:off x="3513273" y="2678680"/>
            <a:ext cx="1029024" cy="1039007"/>
            <a:chOff x="4180373" y="2678680"/>
            <a:chExt cx="1029024" cy="1039007"/>
          </a:xfrm>
        </p:grpSpPr>
        <p:sp>
          <p:nvSpPr>
            <p:cNvPr id="424" name="Google Shape;424;p54"/>
            <p:cNvSpPr txBox="1"/>
            <p:nvPr/>
          </p:nvSpPr>
          <p:spPr>
            <a:xfrm>
              <a:off x="4180373" y="2856387"/>
              <a:ext cx="1029000" cy="861300"/>
            </a:xfrm>
            <a:prstGeom prst="rect">
              <a:avLst/>
            </a:prstGeom>
            <a:solidFill>
              <a:srgbClr val="66666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u="sng">
                  <a:solidFill>
                    <a:srgbClr val="FFFFFF"/>
                  </a:solidFill>
                  <a:latin typeface="Lato"/>
                  <a:ea typeface="Lato"/>
                  <a:cs typeface="Lato"/>
                  <a:sym typeface="Lato"/>
                </a:rPr>
                <a:t>Milestone 1</a:t>
              </a:r>
              <a:br>
                <a:rPr lang="en" sz="900">
                  <a:solidFill>
                    <a:srgbClr val="FFFFFF"/>
                  </a:solidFill>
                  <a:latin typeface="Lato"/>
                  <a:ea typeface="Lato"/>
                  <a:cs typeface="Lato"/>
                  <a:sym typeface="Lato"/>
                </a:rPr>
              </a:br>
              <a:r>
                <a:rPr lang="en" sz="900">
                  <a:solidFill>
                    <a:srgbClr val="FFFFFF"/>
                  </a:solidFill>
                  <a:latin typeface="Lato"/>
                  <a:ea typeface="Lato"/>
                  <a:cs typeface="Lato"/>
                  <a:sym typeface="Lato"/>
                </a:rPr>
                <a:t>Able to login to App</a:t>
              </a:r>
              <a:endParaRPr sz="900">
                <a:solidFill>
                  <a:srgbClr val="FFFFFF"/>
                </a:solidFill>
                <a:latin typeface="Lato"/>
                <a:ea typeface="Lato"/>
                <a:cs typeface="Lato"/>
                <a:sym typeface="Lato"/>
              </a:endParaRPr>
            </a:p>
          </p:txBody>
        </p:sp>
        <p:sp>
          <p:nvSpPr>
            <p:cNvPr id="425" name="Google Shape;425;p54"/>
            <p:cNvSpPr txBox="1"/>
            <p:nvPr/>
          </p:nvSpPr>
          <p:spPr>
            <a:xfrm>
              <a:off x="4180397" y="2678680"/>
              <a:ext cx="1029000" cy="164100"/>
            </a:xfrm>
            <a:prstGeom prst="rect">
              <a:avLst/>
            </a:prstGeom>
            <a:solidFill>
              <a:srgbClr val="66666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rgbClr val="FFFFFF"/>
                  </a:solidFill>
                  <a:latin typeface="Raleway"/>
                  <a:ea typeface="Raleway"/>
                  <a:cs typeface="Raleway"/>
                  <a:sym typeface="Raleway"/>
                </a:rPr>
                <a:t>MAR</a:t>
              </a:r>
              <a:endParaRPr sz="700">
                <a:solidFill>
                  <a:srgbClr val="FFFFFF"/>
                </a:solidFill>
                <a:latin typeface="Raleway"/>
                <a:ea typeface="Raleway"/>
                <a:cs typeface="Raleway"/>
                <a:sym typeface="Raleway"/>
              </a:endParaRPr>
            </a:p>
          </p:txBody>
        </p:sp>
      </p:grpSp>
      <p:grpSp>
        <p:nvGrpSpPr>
          <p:cNvPr id="426" name="Google Shape;426;p54"/>
          <p:cNvGrpSpPr/>
          <p:nvPr/>
        </p:nvGrpSpPr>
        <p:grpSpPr>
          <a:xfrm>
            <a:off x="2170646" y="2678668"/>
            <a:ext cx="1029028" cy="1039008"/>
            <a:chOff x="3062921" y="2678680"/>
            <a:chExt cx="1029028" cy="1039008"/>
          </a:xfrm>
        </p:grpSpPr>
        <p:sp>
          <p:nvSpPr>
            <p:cNvPr id="427" name="Google Shape;427;p54"/>
            <p:cNvSpPr txBox="1"/>
            <p:nvPr/>
          </p:nvSpPr>
          <p:spPr>
            <a:xfrm>
              <a:off x="3062921" y="2856388"/>
              <a:ext cx="1029000" cy="8613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FFFFFF"/>
                  </a:solidFill>
                  <a:latin typeface="Lato"/>
                  <a:ea typeface="Lato"/>
                  <a:cs typeface="Lato"/>
                  <a:sym typeface="Lato"/>
                </a:rPr>
                <a:t>Wireframes</a:t>
              </a:r>
              <a:br>
                <a:rPr lang="en" sz="900">
                  <a:solidFill>
                    <a:srgbClr val="FFFFFF"/>
                  </a:solidFill>
                  <a:latin typeface="Lato"/>
                  <a:ea typeface="Lato"/>
                  <a:cs typeface="Lato"/>
                  <a:sym typeface="Lato"/>
                </a:rPr>
              </a:br>
              <a:r>
                <a:rPr lang="en" sz="900">
                  <a:solidFill>
                    <a:srgbClr val="FFFFFF"/>
                  </a:solidFill>
                  <a:latin typeface="Lato"/>
                  <a:ea typeface="Lato"/>
                  <a:cs typeface="Lato"/>
                  <a:sym typeface="Lato"/>
                </a:rPr>
                <a:t>Prototypes</a:t>
              </a:r>
              <a:br>
                <a:rPr lang="en" sz="900">
                  <a:solidFill>
                    <a:srgbClr val="FFFFFF"/>
                  </a:solidFill>
                  <a:latin typeface="Lato"/>
                  <a:ea typeface="Lato"/>
                  <a:cs typeface="Lato"/>
                  <a:sym typeface="Lato"/>
                </a:rPr>
              </a:br>
              <a:r>
                <a:rPr lang="en" sz="900">
                  <a:solidFill>
                    <a:srgbClr val="FFFFFF"/>
                  </a:solidFill>
                  <a:latin typeface="Lato"/>
                  <a:ea typeface="Lato"/>
                  <a:cs typeface="Lato"/>
                  <a:sym typeface="Lato"/>
                </a:rPr>
                <a:t>Infrastructure</a:t>
              </a:r>
              <a:endParaRPr sz="900">
                <a:solidFill>
                  <a:srgbClr val="FFFFFF"/>
                </a:solidFill>
                <a:latin typeface="Lato"/>
                <a:ea typeface="Lato"/>
                <a:cs typeface="Lato"/>
                <a:sym typeface="Lato"/>
              </a:endParaRPr>
            </a:p>
          </p:txBody>
        </p:sp>
        <p:sp>
          <p:nvSpPr>
            <p:cNvPr id="428" name="Google Shape;428;p54"/>
            <p:cNvSpPr txBox="1"/>
            <p:nvPr/>
          </p:nvSpPr>
          <p:spPr>
            <a:xfrm>
              <a:off x="3062949" y="2678680"/>
              <a:ext cx="1029000" cy="1641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rgbClr val="FFFFFF"/>
                  </a:solidFill>
                  <a:latin typeface="Raleway"/>
                  <a:ea typeface="Raleway"/>
                  <a:cs typeface="Raleway"/>
                  <a:sym typeface="Raleway"/>
                </a:rPr>
                <a:t>FEB</a:t>
              </a:r>
              <a:endParaRPr sz="700">
                <a:solidFill>
                  <a:srgbClr val="FFFFFF"/>
                </a:solidFill>
                <a:latin typeface="Raleway"/>
                <a:ea typeface="Raleway"/>
                <a:cs typeface="Raleway"/>
                <a:sym typeface="Raleway"/>
              </a:endParaRPr>
            </a:p>
          </p:txBody>
        </p:sp>
      </p:grpSp>
      <p:grpSp>
        <p:nvGrpSpPr>
          <p:cNvPr id="429" name="Google Shape;429;p54"/>
          <p:cNvGrpSpPr/>
          <p:nvPr/>
        </p:nvGrpSpPr>
        <p:grpSpPr>
          <a:xfrm>
            <a:off x="828040" y="2678680"/>
            <a:ext cx="1029012" cy="1039104"/>
            <a:chOff x="828040" y="2678680"/>
            <a:chExt cx="1029012" cy="1039104"/>
          </a:xfrm>
        </p:grpSpPr>
        <p:sp>
          <p:nvSpPr>
            <p:cNvPr id="430" name="Google Shape;430;p54"/>
            <p:cNvSpPr txBox="1"/>
            <p:nvPr/>
          </p:nvSpPr>
          <p:spPr>
            <a:xfrm>
              <a:off x="828040" y="2856484"/>
              <a:ext cx="1029000" cy="861300"/>
            </a:xfrm>
            <a:prstGeom prst="rect">
              <a:avLst/>
            </a:prstGeom>
            <a:solidFill>
              <a:srgbClr val="B7B7B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FFFFFF"/>
                  </a:solidFill>
                  <a:latin typeface="Lato"/>
                  <a:ea typeface="Lato"/>
                  <a:cs typeface="Lato"/>
                  <a:sym typeface="Lato"/>
                </a:rPr>
                <a:t>Requirements gathering</a:t>
              </a:r>
              <a:endParaRPr sz="900">
                <a:solidFill>
                  <a:srgbClr val="FFFFFF"/>
                </a:solidFill>
                <a:latin typeface="Lato"/>
                <a:ea typeface="Lato"/>
                <a:cs typeface="Lato"/>
                <a:sym typeface="Lato"/>
              </a:endParaRPr>
            </a:p>
          </p:txBody>
        </p:sp>
        <p:sp>
          <p:nvSpPr>
            <p:cNvPr id="431" name="Google Shape;431;p54"/>
            <p:cNvSpPr txBox="1"/>
            <p:nvPr/>
          </p:nvSpPr>
          <p:spPr>
            <a:xfrm>
              <a:off x="828052" y="2678680"/>
              <a:ext cx="1029000" cy="164100"/>
            </a:xfrm>
            <a:prstGeom prst="rect">
              <a:avLst/>
            </a:prstGeom>
            <a:solidFill>
              <a:srgbClr val="B7B7B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rgbClr val="FFFFFF"/>
                  </a:solidFill>
                  <a:latin typeface="Raleway"/>
                  <a:ea typeface="Raleway"/>
                  <a:cs typeface="Raleway"/>
                  <a:sym typeface="Raleway"/>
                </a:rPr>
                <a:t>FEB</a:t>
              </a:r>
              <a:endParaRPr sz="700">
                <a:solidFill>
                  <a:srgbClr val="FFFFFF"/>
                </a:solidFill>
                <a:latin typeface="Raleway"/>
                <a:ea typeface="Raleway"/>
                <a:cs typeface="Raleway"/>
                <a:sym typeface="Raleway"/>
              </a:endParaRPr>
            </a:p>
          </p:txBody>
        </p:sp>
      </p:grpSp>
      <p:grpSp>
        <p:nvGrpSpPr>
          <p:cNvPr id="432" name="Google Shape;432;p54"/>
          <p:cNvGrpSpPr/>
          <p:nvPr/>
        </p:nvGrpSpPr>
        <p:grpSpPr>
          <a:xfrm>
            <a:off x="6277115" y="2678680"/>
            <a:ext cx="1029017" cy="1039006"/>
            <a:chOff x="4633652" y="2678680"/>
            <a:chExt cx="1029017" cy="1039006"/>
          </a:xfrm>
        </p:grpSpPr>
        <p:sp>
          <p:nvSpPr>
            <p:cNvPr id="433" name="Google Shape;433;p54"/>
            <p:cNvSpPr txBox="1"/>
            <p:nvPr/>
          </p:nvSpPr>
          <p:spPr>
            <a:xfrm>
              <a:off x="4633652" y="2856387"/>
              <a:ext cx="1029000" cy="861300"/>
            </a:xfrm>
            <a:prstGeom prst="rect">
              <a:avLst/>
            </a:prstGeom>
            <a:solidFill>
              <a:srgbClr val="66666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u="sng">
                  <a:solidFill>
                    <a:srgbClr val="FFFFFF"/>
                  </a:solidFill>
                  <a:latin typeface="Lato"/>
                  <a:ea typeface="Lato"/>
                  <a:cs typeface="Lato"/>
                  <a:sym typeface="Lato"/>
                </a:rPr>
                <a:t>Milestone 3</a:t>
              </a:r>
              <a:br>
                <a:rPr lang="en" sz="900">
                  <a:solidFill>
                    <a:srgbClr val="FFFFFF"/>
                  </a:solidFill>
                  <a:latin typeface="Lato"/>
                  <a:ea typeface="Lato"/>
                  <a:cs typeface="Lato"/>
                  <a:sym typeface="Lato"/>
                </a:rPr>
              </a:br>
              <a:r>
                <a:rPr lang="en" sz="900">
                  <a:solidFill>
                    <a:srgbClr val="FFFFFF"/>
                  </a:solidFill>
                  <a:latin typeface="Lato"/>
                  <a:ea typeface="Lato"/>
                  <a:cs typeface="Lato"/>
                  <a:sym typeface="Lato"/>
                </a:rPr>
                <a:t>Doctor Screens</a:t>
              </a:r>
              <a:endParaRPr sz="900">
                <a:solidFill>
                  <a:srgbClr val="FFFFFF"/>
                </a:solidFill>
                <a:latin typeface="Lato"/>
                <a:ea typeface="Lato"/>
                <a:cs typeface="Lato"/>
                <a:sym typeface="Lato"/>
              </a:endParaRPr>
            </a:p>
          </p:txBody>
        </p:sp>
        <p:sp>
          <p:nvSpPr>
            <p:cNvPr id="434" name="Google Shape;434;p54"/>
            <p:cNvSpPr txBox="1"/>
            <p:nvPr/>
          </p:nvSpPr>
          <p:spPr>
            <a:xfrm>
              <a:off x="4633669" y="2678680"/>
              <a:ext cx="1029000" cy="164100"/>
            </a:xfrm>
            <a:prstGeom prst="rect">
              <a:avLst/>
            </a:prstGeom>
            <a:solidFill>
              <a:srgbClr val="66666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rgbClr val="FFFFFF"/>
                  </a:solidFill>
                  <a:latin typeface="Raleway"/>
                  <a:ea typeface="Raleway"/>
                  <a:cs typeface="Raleway"/>
                  <a:sym typeface="Raleway"/>
                </a:rPr>
                <a:t>MAR</a:t>
              </a:r>
              <a:endParaRPr sz="700">
                <a:solidFill>
                  <a:srgbClr val="FFFFFF"/>
                </a:solidFill>
                <a:latin typeface="Raleway"/>
                <a:ea typeface="Raleway"/>
                <a:cs typeface="Raleway"/>
                <a:sym typeface="Raleway"/>
              </a:endParaRPr>
            </a:p>
          </p:txBody>
        </p:sp>
      </p:gr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8" name="Shape 438"/>
        <p:cNvGrpSpPr/>
        <p:nvPr/>
      </p:nvGrpSpPr>
      <p:grpSpPr>
        <a:xfrm>
          <a:off x="0" y="0"/>
          <a:ext cx="0" cy="0"/>
          <a:chOff x="0" y="0"/>
          <a:chExt cx="0" cy="0"/>
        </a:xfrm>
      </p:grpSpPr>
      <p:sp>
        <p:nvSpPr>
          <p:cNvPr id="439" name="Google Shape;439;p55"/>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Questions?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6" name="Shape 156"/>
        <p:cNvGrpSpPr/>
        <p:nvPr/>
      </p:nvGrpSpPr>
      <p:grpSpPr>
        <a:xfrm>
          <a:off x="0" y="0"/>
          <a:ext cx="0" cy="0"/>
          <a:chOff x="0" y="0"/>
          <a:chExt cx="0" cy="0"/>
        </a:xfrm>
      </p:grpSpPr>
      <p:sp>
        <p:nvSpPr>
          <p:cNvPr id="157" name="Google Shape;157;p20"/>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Problem statement</a:t>
            </a:r>
            <a:endParaRPr/>
          </a:p>
        </p:txBody>
      </p:sp>
      <p:sp>
        <p:nvSpPr>
          <p:cNvPr id="158" name="Google Shape;158;p20"/>
          <p:cNvSpPr txBox="1"/>
          <p:nvPr>
            <p:ph idx="2" type="body"/>
          </p:nvPr>
        </p:nvSpPr>
        <p:spPr>
          <a:xfrm>
            <a:off x="5174225" y="989425"/>
            <a:ext cx="3374400" cy="381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rgbClr val="666666"/>
                </a:solidFill>
                <a:highlight>
                  <a:srgbClr val="FFFFFF"/>
                </a:highlight>
                <a:latin typeface="Raleway"/>
                <a:ea typeface="Raleway"/>
                <a:cs typeface="Raleway"/>
                <a:sym typeface="Raleway"/>
              </a:rPr>
              <a:t>The Doctors on Demand App has been developed by a team who wanted to make an impact on the medical industry as we know it. The DoD App goal is to reach anyone who does not want to wait days to visit a doctor or must book an in-person appointment just to speak with their primary care physician. The focus for now is on the national level with the intent to expand internationally in the future. So, come and sign up and enjoy a new fresh idea to modern medicine as we know it.</a:t>
            </a:r>
            <a:endParaRPr sz="1400">
              <a:solidFill>
                <a:srgbClr val="666666"/>
              </a:solidFill>
              <a:latin typeface="Raleway"/>
              <a:ea typeface="Raleway"/>
              <a:cs typeface="Raleway"/>
              <a:sym typeface="Raleway"/>
            </a:endParaRPr>
          </a:p>
          <a:p>
            <a:pPr indent="0" lvl="0" marL="0" rtl="0" algn="l">
              <a:spcBef>
                <a:spcPts val="1600"/>
              </a:spcBef>
              <a:spcAft>
                <a:spcPts val="160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2" name="Shape 162"/>
        <p:cNvGrpSpPr/>
        <p:nvPr/>
      </p:nvGrpSpPr>
      <p:grpSpPr>
        <a:xfrm>
          <a:off x="0" y="0"/>
          <a:ext cx="0" cy="0"/>
          <a:chOff x="0" y="0"/>
          <a:chExt cx="0" cy="0"/>
        </a:xfrm>
      </p:grpSpPr>
      <p:sp>
        <p:nvSpPr>
          <p:cNvPr id="163" name="Google Shape;163;p21"/>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customers do today</a:t>
            </a:r>
            <a:endParaRPr/>
          </a:p>
          <a:p>
            <a:pPr indent="0" lvl="0" marL="0" rtl="0" algn="l">
              <a:spcBef>
                <a:spcPts val="0"/>
              </a:spcBef>
              <a:spcAft>
                <a:spcPts val="0"/>
              </a:spcAft>
              <a:buNone/>
            </a:pPr>
            <a:r>
              <a:t/>
            </a:r>
            <a:endParaRPr/>
          </a:p>
        </p:txBody>
      </p:sp>
      <p:sp>
        <p:nvSpPr>
          <p:cNvPr id="164" name="Google Shape;164;p21"/>
          <p:cNvSpPr txBox="1"/>
          <p:nvPr>
            <p:ph idx="2" type="body"/>
          </p:nvPr>
        </p:nvSpPr>
        <p:spPr>
          <a:xfrm>
            <a:off x="5174225" y="1352625"/>
            <a:ext cx="3374400" cy="325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400">
                <a:solidFill>
                  <a:srgbClr val="666666"/>
                </a:solidFill>
                <a:latin typeface="Raleway"/>
                <a:ea typeface="Raleway"/>
                <a:cs typeface="Raleway"/>
                <a:sym typeface="Raleway"/>
              </a:rPr>
              <a:t>Doctors and patients today must call and / or log into hospital portals to schedule appointments.  If there is a dire situation a patient typically goes to the Emergency Room or calls an Ambulance for immediate medical attention. </a:t>
            </a:r>
            <a:endParaRPr sz="1400">
              <a:solidFill>
                <a:srgbClr val="666666"/>
              </a:solidFill>
              <a:latin typeface="Raleway"/>
              <a:ea typeface="Raleway"/>
              <a:cs typeface="Raleway"/>
              <a:sym typeface="Raleway"/>
            </a:endParaRPr>
          </a:p>
          <a:p>
            <a:pPr indent="0" lvl="0" marL="0" rtl="0" algn="l">
              <a:spcBef>
                <a:spcPts val="1000"/>
              </a:spcBef>
              <a:spcAft>
                <a:spcPts val="0"/>
              </a:spcAft>
              <a:buNone/>
            </a:pPr>
            <a:r>
              <a:t/>
            </a:r>
            <a:endParaRPr/>
          </a:p>
          <a:p>
            <a:pPr indent="0" lvl="0" marL="0" rtl="0" algn="l">
              <a:spcBef>
                <a:spcPts val="1000"/>
              </a:spcBef>
              <a:spcAft>
                <a:spcPts val="160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8" name="Shape 168"/>
        <p:cNvGrpSpPr/>
        <p:nvPr/>
      </p:nvGrpSpPr>
      <p:grpSpPr>
        <a:xfrm>
          <a:off x="0" y="0"/>
          <a:ext cx="0" cy="0"/>
          <a:chOff x="0" y="0"/>
          <a:chExt cx="0" cy="0"/>
        </a:xfrm>
      </p:grpSpPr>
      <p:sp>
        <p:nvSpPr>
          <p:cNvPr id="169" name="Google Shape;169;p22"/>
          <p:cNvSpPr txBox="1"/>
          <p:nvPr>
            <p:ph type="title"/>
          </p:nvPr>
        </p:nvSpPr>
        <p:spPr>
          <a:xfrm>
            <a:off x="730000" y="1318650"/>
            <a:ext cx="3300900" cy="1785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Supporting information</a:t>
            </a:r>
            <a:endParaRPr/>
          </a:p>
          <a:p>
            <a:pPr indent="0" lvl="0" marL="0" rtl="0" algn="l">
              <a:spcBef>
                <a:spcPts val="0"/>
              </a:spcBef>
              <a:spcAft>
                <a:spcPts val="0"/>
              </a:spcAft>
              <a:buNone/>
            </a:pPr>
            <a:r>
              <a:rPr b="0" lang="en"/>
              <a:t>03</a:t>
            </a:r>
            <a:endParaRPr/>
          </a:p>
        </p:txBody>
      </p:sp>
      <p:sp>
        <p:nvSpPr>
          <p:cNvPr id="170" name="Google Shape;170;p22"/>
          <p:cNvSpPr txBox="1"/>
          <p:nvPr>
            <p:ph idx="1" type="subTitle"/>
          </p:nvPr>
        </p:nvSpPr>
        <p:spPr>
          <a:xfrm>
            <a:off x="724950" y="3313925"/>
            <a:ext cx="3300900" cy="7590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000"/>
              </a:spcAft>
              <a:buNone/>
            </a:pPr>
            <a:r>
              <a:rPr lang="en" sz="1300"/>
              <a:t>Reference your </a:t>
            </a:r>
            <a:r>
              <a:rPr lang="en" sz="1300" u="sng">
                <a:solidFill>
                  <a:schemeClr val="accent5"/>
                </a:solidFill>
                <a:hlinkClick r:id="rId3"/>
              </a:rPr>
              <a:t>personas</a:t>
            </a:r>
            <a:r>
              <a:rPr lang="en" sz="1300"/>
              <a:t>, if you have them.</a:t>
            </a:r>
            <a:endParaRPr sz="1300"/>
          </a:p>
        </p:txBody>
      </p:sp>
      <p:sp>
        <p:nvSpPr>
          <p:cNvPr id="171" name="Google Shape;171;p22"/>
          <p:cNvSpPr txBox="1"/>
          <p:nvPr/>
        </p:nvSpPr>
        <p:spPr>
          <a:xfrm>
            <a:off x="4633488" y="1455050"/>
            <a:ext cx="1696200" cy="281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1"/>
                </a:solidFill>
                <a:latin typeface="Lato"/>
                <a:ea typeface="Lato"/>
                <a:cs typeface="Lato"/>
                <a:sym typeface="Lato"/>
              </a:rPr>
              <a:t>Ayana Perry</a:t>
            </a:r>
            <a:endParaRPr sz="1100">
              <a:solidFill>
                <a:schemeClr val="accent1"/>
              </a:solidFill>
              <a:latin typeface="Lato"/>
              <a:ea typeface="Lato"/>
              <a:cs typeface="Lato"/>
              <a:sym typeface="Lato"/>
            </a:endParaRPr>
          </a:p>
        </p:txBody>
      </p:sp>
      <p:sp>
        <p:nvSpPr>
          <p:cNvPr id="172" name="Google Shape;172;p22"/>
          <p:cNvSpPr txBox="1"/>
          <p:nvPr/>
        </p:nvSpPr>
        <p:spPr>
          <a:xfrm>
            <a:off x="4573025" y="2170550"/>
            <a:ext cx="1922700" cy="363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100">
                <a:solidFill>
                  <a:schemeClr val="accent1"/>
                </a:solidFill>
                <a:latin typeface="Lato"/>
                <a:ea typeface="Lato"/>
                <a:cs typeface="Lato"/>
                <a:sym typeface="Lato"/>
              </a:rPr>
              <a:t>Product Manager &amp; backend and API development.</a:t>
            </a:r>
            <a:endParaRPr sz="1100">
              <a:solidFill>
                <a:schemeClr val="accent1"/>
              </a:solidFill>
              <a:latin typeface="Lato"/>
              <a:ea typeface="Lato"/>
              <a:cs typeface="Lato"/>
              <a:sym typeface="Lato"/>
            </a:endParaRPr>
          </a:p>
        </p:txBody>
      </p:sp>
      <p:sp>
        <p:nvSpPr>
          <p:cNvPr id="173" name="Google Shape;173;p22"/>
          <p:cNvSpPr txBox="1"/>
          <p:nvPr/>
        </p:nvSpPr>
        <p:spPr>
          <a:xfrm>
            <a:off x="4562863" y="1748025"/>
            <a:ext cx="1725300" cy="281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100">
                <a:solidFill>
                  <a:schemeClr val="dk1"/>
                </a:solidFill>
                <a:latin typeface="Lato"/>
                <a:ea typeface="Lato"/>
                <a:cs typeface="Lato"/>
                <a:sym typeface="Lato"/>
              </a:rPr>
              <a:t>Product </a:t>
            </a:r>
            <a:r>
              <a:rPr lang="en" sz="1100">
                <a:solidFill>
                  <a:schemeClr val="dk1"/>
                </a:solidFill>
                <a:latin typeface="Lato"/>
                <a:ea typeface="Lato"/>
                <a:cs typeface="Lato"/>
                <a:sym typeface="Lato"/>
              </a:rPr>
              <a:t>Team Manager/Developer</a:t>
            </a:r>
            <a:endParaRPr sz="1100">
              <a:solidFill>
                <a:schemeClr val="accent1"/>
              </a:solidFill>
              <a:latin typeface="Lato"/>
              <a:ea typeface="Lato"/>
              <a:cs typeface="Lato"/>
              <a:sym typeface="Lato"/>
            </a:endParaRPr>
          </a:p>
        </p:txBody>
      </p:sp>
      <p:pic>
        <p:nvPicPr>
          <p:cNvPr id="174" name="Google Shape;174;p22"/>
          <p:cNvPicPr preferRelativeResize="0"/>
          <p:nvPr/>
        </p:nvPicPr>
        <p:blipFill>
          <a:blip r:embed="rId4">
            <a:alphaModFix/>
          </a:blip>
          <a:stretch>
            <a:fillRect/>
          </a:stretch>
        </p:blipFill>
        <p:spPr>
          <a:xfrm>
            <a:off x="4667200" y="17225"/>
            <a:ext cx="1628775" cy="1500300"/>
          </a:xfrm>
          <a:prstGeom prst="rect">
            <a:avLst/>
          </a:prstGeom>
          <a:noFill/>
          <a:ln>
            <a:noFill/>
          </a:ln>
        </p:spPr>
      </p:pic>
      <p:pic>
        <p:nvPicPr>
          <p:cNvPr id="175" name="Google Shape;175;p22"/>
          <p:cNvPicPr preferRelativeResize="0"/>
          <p:nvPr/>
        </p:nvPicPr>
        <p:blipFill>
          <a:blip r:embed="rId5">
            <a:alphaModFix/>
          </a:blip>
          <a:stretch>
            <a:fillRect/>
          </a:stretch>
        </p:blipFill>
        <p:spPr>
          <a:xfrm>
            <a:off x="7271800" y="72700"/>
            <a:ext cx="1704975" cy="1431350"/>
          </a:xfrm>
          <a:prstGeom prst="rect">
            <a:avLst/>
          </a:prstGeom>
          <a:noFill/>
          <a:ln>
            <a:noFill/>
          </a:ln>
        </p:spPr>
      </p:pic>
      <p:sp>
        <p:nvSpPr>
          <p:cNvPr id="176" name="Google Shape;176;p22"/>
          <p:cNvSpPr txBox="1"/>
          <p:nvPr/>
        </p:nvSpPr>
        <p:spPr>
          <a:xfrm>
            <a:off x="7347725" y="1455050"/>
            <a:ext cx="1696200" cy="281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1"/>
                </a:solidFill>
                <a:latin typeface="Lato"/>
                <a:ea typeface="Lato"/>
                <a:cs typeface="Lato"/>
                <a:sym typeface="Lato"/>
              </a:rPr>
              <a:t>Jinal Bangur</a:t>
            </a:r>
            <a:endParaRPr sz="1100">
              <a:solidFill>
                <a:schemeClr val="accent1"/>
              </a:solidFill>
              <a:latin typeface="Lato"/>
              <a:ea typeface="Lato"/>
              <a:cs typeface="Lato"/>
              <a:sym typeface="Lato"/>
            </a:endParaRPr>
          </a:p>
        </p:txBody>
      </p:sp>
      <p:sp>
        <p:nvSpPr>
          <p:cNvPr id="177" name="Google Shape;177;p22"/>
          <p:cNvSpPr txBox="1"/>
          <p:nvPr/>
        </p:nvSpPr>
        <p:spPr>
          <a:xfrm>
            <a:off x="7289675" y="2115350"/>
            <a:ext cx="1812300" cy="419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100">
                <a:solidFill>
                  <a:schemeClr val="accent1"/>
                </a:solidFill>
                <a:latin typeface="Lato"/>
                <a:ea typeface="Lato"/>
                <a:cs typeface="Lato"/>
                <a:sym typeface="Lato"/>
              </a:rPr>
              <a:t>Requirements Analyst/UX Designer/Tester</a:t>
            </a:r>
            <a:endParaRPr sz="1100">
              <a:solidFill>
                <a:schemeClr val="accent1"/>
              </a:solidFill>
              <a:latin typeface="Lato"/>
              <a:ea typeface="Lato"/>
              <a:cs typeface="Lato"/>
              <a:sym typeface="Lato"/>
            </a:endParaRPr>
          </a:p>
        </p:txBody>
      </p:sp>
      <p:sp>
        <p:nvSpPr>
          <p:cNvPr id="178" name="Google Shape;178;p22"/>
          <p:cNvSpPr txBox="1"/>
          <p:nvPr/>
        </p:nvSpPr>
        <p:spPr>
          <a:xfrm>
            <a:off x="7383774" y="1736750"/>
            <a:ext cx="1631100" cy="281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100">
                <a:solidFill>
                  <a:schemeClr val="dk1"/>
                </a:solidFill>
                <a:latin typeface="Lato"/>
                <a:ea typeface="Lato"/>
                <a:cs typeface="Lato"/>
                <a:sym typeface="Lato"/>
              </a:rPr>
              <a:t>Requirements Engineer/Tester</a:t>
            </a:r>
            <a:endParaRPr sz="1100">
              <a:solidFill>
                <a:schemeClr val="accent1"/>
              </a:solidFill>
              <a:latin typeface="Lato"/>
              <a:ea typeface="Lato"/>
              <a:cs typeface="Lato"/>
              <a:sym typeface="Lato"/>
            </a:endParaRPr>
          </a:p>
        </p:txBody>
      </p:sp>
      <p:pic>
        <p:nvPicPr>
          <p:cNvPr id="179" name="Google Shape;179;p22"/>
          <p:cNvPicPr preferRelativeResize="0"/>
          <p:nvPr/>
        </p:nvPicPr>
        <p:blipFill>
          <a:blip r:embed="rId6">
            <a:alphaModFix/>
          </a:blip>
          <a:stretch>
            <a:fillRect/>
          </a:stretch>
        </p:blipFill>
        <p:spPr>
          <a:xfrm>
            <a:off x="4573013" y="2726923"/>
            <a:ext cx="1704975" cy="1431350"/>
          </a:xfrm>
          <a:prstGeom prst="rect">
            <a:avLst/>
          </a:prstGeom>
          <a:noFill/>
          <a:ln>
            <a:noFill/>
          </a:ln>
        </p:spPr>
      </p:pic>
      <p:sp>
        <p:nvSpPr>
          <p:cNvPr id="180" name="Google Shape;180;p22"/>
          <p:cNvSpPr txBox="1"/>
          <p:nvPr/>
        </p:nvSpPr>
        <p:spPr>
          <a:xfrm>
            <a:off x="4573025" y="4439975"/>
            <a:ext cx="1725300" cy="363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100">
                <a:solidFill>
                  <a:schemeClr val="accent1"/>
                </a:solidFill>
                <a:latin typeface="Lato"/>
                <a:ea typeface="Lato"/>
                <a:cs typeface="Lato"/>
                <a:sym typeface="Lato"/>
              </a:rPr>
              <a:t>Oversees all product development &amp; UI.</a:t>
            </a:r>
            <a:endParaRPr sz="1100">
              <a:solidFill>
                <a:schemeClr val="accent1"/>
              </a:solidFill>
              <a:latin typeface="Lato"/>
              <a:ea typeface="Lato"/>
              <a:cs typeface="Lato"/>
              <a:sym typeface="Lato"/>
            </a:endParaRPr>
          </a:p>
        </p:txBody>
      </p:sp>
      <p:sp>
        <p:nvSpPr>
          <p:cNvPr id="181" name="Google Shape;181;p22"/>
          <p:cNvSpPr txBox="1"/>
          <p:nvPr/>
        </p:nvSpPr>
        <p:spPr>
          <a:xfrm>
            <a:off x="4567938" y="4158275"/>
            <a:ext cx="1725300" cy="281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100">
                <a:solidFill>
                  <a:schemeClr val="dk1"/>
                </a:solidFill>
                <a:latin typeface="Lato"/>
                <a:ea typeface="Lato"/>
                <a:cs typeface="Lato"/>
                <a:sym typeface="Lato"/>
              </a:rPr>
              <a:t>Development Manager</a:t>
            </a:r>
            <a:endParaRPr sz="1100">
              <a:solidFill>
                <a:schemeClr val="accent1"/>
              </a:solidFill>
              <a:latin typeface="Lato"/>
              <a:ea typeface="Lato"/>
              <a:cs typeface="Lato"/>
              <a:sym typeface="Lato"/>
            </a:endParaRPr>
          </a:p>
        </p:txBody>
      </p:sp>
      <p:pic>
        <p:nvPicPr>
          <p:cNvPr id="182" name="Google Shape;182;p22"/>
          <p:cNvPicPr preferRelativeResize="0"/>
          <p:nvPr/>
        </p:nvPicPr>
        <p:blipFill>
          <a:blip r:embed="rId7">
            <a:alphaModFix/>
          </a:blip>
          <a:stretch>
            <a:fillRect/>
          </a:stretch>
        </p:blipFill>
        <p:spPr>
          <a:xfrm>
            <a:off x="7375425" y="2652025"/>
            <a:ext cx="1647825" cy="1470025"/>
          </a:xfrm>
          <a:prstGeom prst="rect">
            <a:avLst/>
          </a:prstGeom>
          <a:noFill/>
          <a:ln>
            <a:noFill/>
          </a:ln>
        </p:spPr>
      </p:pic>
      <p:sp>
        <p:nvSpPr>
          <p:cNvPr id="183" name="Google Shape;183;p22"/>
          <p:cNvSpPr txBox="1"/>
          <p:nvPr/>
        </p:nvSpPr>
        <p:spPr>
          <a:xfrm>
            <a:off x="7336675" y="4383700"/>
            <a:ext cx="1725300" cy="281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100">
                <a:solidFill>
                  <a:schemeClr val="accent1"/>
                </a:solidFill>
                <a:latin typeface="Lato"/>
                <a:ea typeface="Lato"/>
                <a:cs typeface="Lato"/>
                <a:sym typeface="Lato"/>
              </a:rPr>
              <a:t>UI development and design engineer</a:t>
            </a:r>
            <a:endParaRPr sz="1100">
              <a:solidFill>
                <a:schemeClr val="accent1"/>
              </a:solidFill>
              <a:latin typeface="Lato"/>
              <a:ea typeface="Lato"/>
              <a:cs typeface="Lato"/>
              <a:sym typeface="Lato"/>
            </a:endParaRPr>
          </a:p>
        </p:txBody>
      </p:sp>
      <p:sp>
        <p:nvSpPr>
          <p:cNvPr id="184" name="Google Shape;184;p22"/>
          <p:cNvSpPr txBox="1"/>
          <p:nvPr/>
        </p:nvSpPr>
        <p:spPr>
          <a:xfrm>
            <a:off x="7330625" y="4113975"/>
            <a:ext cx="1725300" cy="363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100">
                <a:solidFill>
                  <a:schemeClr val="dk1"/>
                </a:solidFill>
                <a:latin typeface="Lato"/>
                <a:ea typeface="Lato"/>
                <a:cs typeface="Lato"/>
                <a:sym typeface="Lato"/>
              </a:rPr>
              <a:t>UI Developer Lead</a:t>
            </a:r>
            <a:endParaRPr sz="1100">
              <a:solidFill>
                <a:schemeClr val="accent1"/>
              </a:solidFill>
              <a:latin typeface="Lato"/>
              <a:ea typeface="Lato"/>
              <a:cs typeface="Lato"/>
              <a:sym typeface="La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8" name="Shape 188"/>
        <p:cNvGrpSpPr/>
        <p:nvPr/>
      </p:nvGrpSpPr>
      <p:grpSpPr>
        <a:xfrm>
          <a:off x="0" y="0"/>
          <a:ext cx="0" cy="0"/>
          <a:chOff x="0" y="0"/>
          <a:chExt cx="0" cy="0"/>
        </a:xfrm>
      </p:grpSpPr>
      <p:sp>
        <p:nvSpPr>
          <p:cNvPr id="189" name="Google Shape;189;p23"/>
          <p:cNvSpPr txBox="1"/>
          <p:nvPr>
            <p:ph type="title"/>
          </p:nvPr>
        </p:nvSpPr>
        <p:spPr>
          <a:xfrm>
            <a:off x="727650" y="57622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Use cases </a:t>
            </a:r>
            <a:endParaRPr/>
          </a:p>
        </p:txBody>
      </p:sp>
      <p:pic>
        <p:nvPicPr>
          <p:cNvPr id="190" name="Google Shape;190;p23"/>
          <p:cNvPicPr preferRelativeResize="0"/>
          <p:nvPr/>
        </p:nvPicPr>
        <p:blipFill>
          <a:blip r:embed="rId3">
            <a:alphaModFix/>
          </a:blip>
          <a:stretch>
            <a:fillRect/>
          </a:stretch>
        </p:blipFill>
        <p:spPr>
          <a:xfrm>
            <a:off x="727650" y="1303000"/>
            <a:ext cx="2983925" cy="3709851"/>
          </a:xfrm>
          <a:prstGeom prst="rect">
            <a:avLst/>
          </a:prstGeom>
          <a:noFill/>
          <a:ln>
            <a:noFill/>
          </a:ln>
        </p:spPr>
      </p:pic>
      <p:pic>
        <p:nvPicPr>
          <p:cNvPr id="191" name="Google Shape;191;p23"/>
          <p:cNvPicPr preferRelativeResize="0"/>
          <p:nvPr/>
        </p:nvPicPr>
        <p:blipFill>
          <a:blip r:embed="rId4">
            <a:alphaModFix/>
          </a:blip>
          <a:stretch>
            <a:fillRect/>
          </a:stretch>
        </p:blipFill>
        <p:spPr>
          <a:xfrm>
            <a:off x="4357400" y="576225"/>
            <a:ext cx="3658855" cy="443662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5" name="Shape 195"/>
        <p:cNvGrpSpPr/>
        <p:nvPr/>
      </p:nvGrpSpPr>
      <p:grpSpPr>
        <a:xfrm>
          <a:off x="0" y="0"/>
          <a:ext cx="0" cy="0"/>
          <a:chOff x="0" y="0"/>
          <a:chExt cx="0" cy="0"/>
        </a:xfrm>
      </p:grpSpPr>
      <p:sp>
        <p:nvSpPr>
          <p:cNvPr id="196" name="Google Shape;196;p24"/>
          <p:cNvSpPr txBox="1"/>
          <p:nvPr>
            <p:ph type="title"/>
          </p:nvPr>
        </p:nvSpPr>
        <p:spPr>
          <a:xfrm>
            <a:off x="729450" y="1322450"/>
            <a:ext cx="7688400" cy="76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Designs</a:t>
            </a:r>
            <a:endParaRPr/>
          </a:p>
        </p:txBody>
      </p:sp>
      <p:sp>
        <p:nvSpPr>
          <p:cNvPr id="197" name="Google Shape;197;p24"/>
          <p:cNvSpPr txBox="1"/>
          <p:nvPr/>
        </p:nvSpPr>
        <p:spPr>
          <a:xfrm>
            <a:off x="1614575" y="2086250"/>
            <a:ext cx="5696700" cy="2035500"/>
          </a:xfrm>
          <a:prstGeom prst="rect">
            <a:avLst/>
          </a:prstGeom>
          <a:noFill/>
          <a:ln>
            <a:noFill/>
          </a:ln>
        </p:spPr>
        <p:txBody>
          <a:bodyPr anchorCtr="0" anchor="t" bIns="91425" lIns="91425" spcFirstLastPara="1" rIns="91425" wrap="square" tIns="91425">
            <a:noAutofit/>
          </a:bodyPr>
          <a:lstStyle/>
          <a:p>
            <a:pPr indent="-381000" lvl="0" marL="457200" rtl="0" algn="l">
              <a:spcBef>
                <a:spcPts val="0"/>
              </a:spcBef>
              <a:spcAft>
                <a:spcPts val="0"/>
              </a:spcAft>
              <a:buClr>
                <a:schemeClr val="lt1"/>
              </a:buClr>
              <a:buSzPts val="2400"/>
              <a:buFont typeface="Raleway"/>
              <a:buChar char="●"/>
            </a:pPr>
            <a:r>
              <a:rPr lang="en" sz="2400">
                <a:solidFill>
                  <a:schemeClr val="lt1"/>
                </a:solidFill>
                <a:latin typeface="Raleway"/>
                <a:ea typeface="Raleway"/>
                <a:cs typeface="Raleway"/>
                <a:sym typeface="Raleway"/>
              </a:rPr>
              <a:t>Information Diagram</a:t>
            </a:r>
            <a:endParaRPr sz="2400">
              <a:solidFill>
                <a:schemeClr val="lt1"/>
              </a:solidFill>
              <a:latin typeface="Raleway"/>
              <a:ea typeface="Raleway"/>
              <a:cs typeface="Raleway"/>
              <a:sym typeface="Raleway"/>
            </a:endParaRPr>
          </a:p>
          <a:p>
            <a:pPr indent="-381000" lvl="0" marL="457200" rtl="0" algn="l">
              <a:spcBef>
                <a:spcPts val="0"/>
              </a:spcBef>
              <a:spcAft>
                <a:spcPts val="0"/>
              </a:spcAft>
              <a:buClr>
                <a:schemeClr val="lt1"/>
              </a:buClr>
              <a:buSzPts val="2400"/>
              <a:buFont typeface="Raleway"/>
              <a:buChar char="●"/>
            </a:pPr>
            <a:r>
              <a:rPr lang="en" sz="2400">
                <a:solidFill>
                  <a:schemeClr val="lt1"/>
                </a:solidFill>
                <a:latin typeface="Raleway"/>
                <a:ea typeface="Raleway"/>
                <a:cs typeface="Raleway"/>
                <a:sym typeface="Raleway"/>
              </a:rPr>
              <a:t>Actor Screen flows</a:t>
            </a:r>
            <a:endParaRPr sz="2400">
              <a:solidFill>
                <a:schemeClr val="lt1"/>
              </a:solidFill>
              <a:latin typeface="Raleway"/>
              <a:ea typeface="Raleway"/>
              <a:cs typeface="Raleway"/>
              <a:sym typeface="Raleway"/>
            </a:endParaRPr>
          </a:p>
          <a:p>
            <a:pPr indent="-381000" lvl="0" marL="457200" rtl="0" algn="l">
              <a:spcBef>
                <a:spcPts val="0"/>
              </a:spcBef>
              <a:spcAft>
                <a:spcPts val="0"/>
              </a:spcAft>
              <a:buClr>
                <a:schemeClr val="lt1"/>
              </a:buClr>
              <a:buSzPts val="2400"/>
              <a:buFont typeface="Raleway"/>
              <a:buChar char="●"/>
            </a:pPr>
            <a:r>
              <a:rPr lang="en" sz="2400">
                <a:solidFill>
                  <a:schemeClr val="lt1"/>
                </a:solidFill>
                <a:latin typeface="Raleway"/>
                <a:ea typeface="Raleway"/>
                <a:cs typeface="Raleway"/>
                <a:sym typeface="Raleway"/>
              </a:rPr>
              <a:t>Screen Mocks (TBD)</a:t>
            </a:r>
            <a:endParaRPr sz="2400">
              <a:solidFill>
                <a:schemeClr val="lt1"/>
              </a:solidFill>
              <a:latin typeface="Raleway"/>
              <a:ea typeface="Raleway"/>
              <a:cs typeface="Raleway"/>
              <a:sym typeface="Raleway"/>
            </a:endParaRPr>
          </a:p>
          <a:p>
            <a:pPr indent="0" lvl="0" marL="0" rtl="0" algn="l">
              <a:spcBef>
                <a:spcPts val="0"/>
              </a:spcBef>
              <a:spcAft>
                <a:spcPts val="0"/>
              </a:spcAft>
              <a:buNone/>
            </a:pPr>
            <a:r>
              <a:t/>
            </a:r>
            <a:endParaRPr sz="2400">
              <a:solidFill>
                <a:schemeClr val="lt1"/>
              </a:solidFill>
              <a:latin typeface="Raleway"/>
              <a:ea typeface="Raleway"/>
              <a:cs typeface="Raleway"/>
              <a:sym typeface="Raleway"/>
            </a:endParaRPr>
          </a:p>
          <a:p>
            <a:pPr indent="0" lvl="0" marL="0" rtl="0" algn="l">
              <a:spcBef>
                <a:spcPts val="0"/>
              </a:spcBef>
              <a:spcAft>
                <a:spcPts val="0"/>
              </a:spcAft>
              <a:buNone/>
            </a:pPr>
            <a:r>
              <a:t/>
            </a:r>
            <a:endParaRPr sz="2400">
              <a:solidFill>
                <a:schemeClr val="lt1"/>
              </a:solidFill>
              <a:latin typeface="Raleway"/>
              <a:ea typeface="Raleway"/>
              <a:cs typeface="Raleway"/>
              <a:sym typeface="Raleway"/>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1" name="Shape 201"/>
        <p:cNvGrpSpPr/>
        <p:nvPr/>
      </p:nvGrpSpPr>
      <p:grpSpPr>
        <a:xfrm>
          <a:off x="0" y="0"/>
          <a:ext cx="0" cy="0"/>
          <a:chOff x="0" y="0"/>
          <a:chExt cx="0" cy="0"/>
        </a:xfrm>
      </p:grpSpPr>
      <p:sp>
        <p:nvSpPr>
          <p:cNvPr id="202" name="Google Shape;202;p25"/>
          <p:cNvSpPr/>
          <p:nvPr/>
        </p:nvSpPr>
        <p:spPr>
          <a:xfrm>
            <a:off x="0" y="4747100"/>
            <a:ext cx="9144000" cy="396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25"/>
          <p:cNvSpPr txBox="1"/>
          <p:nvPr>
            <p:ph idx="4294967295" type="title"/>
          </p:nvPr>
        </p:nvSpPr>
        <p:spPr>
          <a:xfrm>
            <a:off x="346425" y="4747100"/>
            <a:ext cx="2280600" cy="394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400">
                <a:solidFill>
                  <a:srgbClr val="FFFFFF"/>
                </a:solidFill>
              </a:rPr>
              <a:t>Screenflow - Doctors</a:t>
            </a:r>
            <a:endParaRPr sz="1400">
              <a:solidFill>
                <a:srgbClr val="FFFFFF"/>
              </a:solidFill>
            </a:endParaRPr>
          </a:p>
        </p:txBody>
      </p:sp>
      <p:pic>
        <p:nvPicPr>
          <p:cNvPr id="204" name="Google Shape;204;p25"/>
          <p:cNvPicPr preferRelativeResize="0"/>
          <p:nvPr/>
        </p:nvPicPr>
        <p:blipFill>
          <a:blip r:embed="rId3">
            <a:alphaModFix/>
          </a:blip>
          <a:stretch>
            <a:fillRect/>
          </a:stretch>
        </p:blipFill>
        <p:spPr>
          <a:xfrm>
            <a:off x="1760988" y="152400"/>
            <a:ext cx="5622024" cy="45947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